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6" r:id="rId10"/>
    <p:sldId id="262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72" autoAdjust="0"/>
  </p:normalViewPr>
  <p:slideViewPr>
    <p:cSldViewPr snapToGrid="0">
      <p:cViewPr varScale="1">
        <p:scale>
          <a:sx n="47" d="100"/>
          <a:sy n="47" d="100"/>
        </p:scale>
        <p:origin x="10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7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9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718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676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88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8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68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4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50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5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7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1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24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3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6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2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7766F57-1990-4359-B807-750F90B51401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64296-03E6-400F-8E7A-B17DA472E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12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Малый </a:t>
            </a:r>
            <a:r>
              <a:rPr lang="ru-RU" b="1" dirty="0" err="1" smtClean="0"/>
              <a:t>Драмматический</a:t>
            </a:r>
            <a:r>
              <a:rPr lang="ru-RU" b="1" dirty="0" smtClean="0"/>
              <a:t> Театр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54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52" y="1244184"/>
            <a:ext cx="6355562" cy="5613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1994 году театр открывал возобновлённые "Русские сезоны" в Париже. В течение трёх месяцев театр показал парижанам три премьеры и два репертуарных спектакля. Тогда же правительство Франции наградило </a:t>
            </a:r>
            <a:r>
              <a:rPr lang="ru-RU" sz="2400" b="1" dirty="0" smtClean="0"/>
              <a:t>Льва Додина</a:t>
            </a:r>
            <a:r>
              <a:rPr lang="ru-RU" sz="2400" dirty="0" smtClean="0"/>
              <a:t> Орденом литературы и искусства офицерского достоинства "за огромный вклад в дело сотрудничества русской и французской культур". В 2000 году Союз Европейских театров от имени Совета Европы вручил </a:t>
            </a:r>
            <a:r>
              <a:rPr lang="ru-RU" sz="2400" b="1" dirty="0" smtClean="0"/>
              <a:t>Льву Додину</a:t>
            </a:r>
            <a:r>
              <a:rPr lang="ru-RU" sz="2400" dirty="0" smtClean="0"/>
              <a:t> высшую европейскую театральную премию "Европа - Театру".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57" y="1027906"/>
            <a:ext cx="4922986" cy="39334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80414" y="2743200"/>
            <a:ext cx="54700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b="1" dirty="0" smtClean="0"/>
              <a:t>Питер Брук и Лев Додин на спектакле "Братья и сёстры" в Париже, 1994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0197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726" y="1853247"/>
            <a:ext cx="6683203" cy="465248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В 2007 году с приходом в театр выпускников последнего курса </a:t>
            </a:r>
            <a:r>
              <a:rPr lang="ru-RU" sz="2400" b="1" dirty="0"/>
              <a:t>Льва Додина</a:t>
            </a:r>
            <a:r>
              <a:rPr lang="ru-RU" sz="2400" dirty="0"/>
              <a:t> труппа театра пополнилась яркими молодыми дарованиями. Невозможно представить новые спектакли МДТ без: </a:t>
            </a:r>
            <a:r>
              <a:rPr lang="ru-RU" sz="2400" b="1" dirty="0"/>
              <a:t>Елизаветы Боярской</a:t>
            </a:r>
            <a:r>
              <a:rPr lang="ru-RU" sz="2400" dirty="0"/>
              <a:t>, </a:t>
            </a:r>
            <a:r>
              <a:rPr lang="ru-RU" sz="2400" b="1" dirty="0"/>
              <a:t>Данилы Козловского</a:t>
            </a:r>
            <a:r>
              <a:rPr lang="ru-RU" sz="2400" dirty="0"/>
              <a:t>, </a:t>
            </a:r>
            <a:r>
              <a:rPr lang="ru-RU" sz="2400" b="1" dirty="0"/>
              <a:t>Дарьи Румянцевой</a:t>
            </a:r>
            <a:r>
              <a:rPr lang="ru-RU" sz="2400" dirty="0"/>
              <a:t>, </a:t>
            </a:r>
            <a:r>
              <a:rPr lang="ru-RU" sz="2400" b="1" dirty="0"/>
              <a:t>Елены Соломоновой</a:t>
            </a:r>
            <a:r>
              <a:rPr lang="ru-RU" sz="2400" dirty="0"/>
              <a:t>, </a:t>
            </a:r>
            <a:r>
              <a:rPr lang="ru-RU" sz="2400" b="1" dirty="0"/>
              <a:t>Екатерины Клеопиной</a:t>
            </a:r>
            <a:r>
              <a:rPr lang="ru-RU" sz="2400" dirty="0"/>
              <a:t>, </a:t>
            </a:r>
            <a:r>
              <a:rPr lang="ru-RU" sz="2400" b="1" dirty="0" err="1"/>
              <a:t>Уршулы</a:t>
            </a:r>
            <a:r>
              <a:rPr lang="ru-RU" sz="2400" b="1" dirty="0"/>
              <a:t> Малки</a:t>
            </a:r>
            <a:r>
              <a:rPr lang="ru-RU" sz="2400" dirty="0"/>
              <a:t> и многих других.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29" y="2057400"/>
            <a:ext cx="4433718" cy="357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9256" y="5959928"/>
            <a:ext cx="5072743" cy="734785"/>
          </a:xfrm>
        </p:spPr>
        <p:txBody>
          <a:bodyPr/>
          <a:lstStyle/>
          <a:p>
            <a:r>
              <a:rPr lang="ru-RU" dirty="0" smtClean="0"/>
              <a:t>Подготовила: Валентина </a:t>
            </a:r>
            <a:r>
              <a:rPr lang="ru-RU" dirty="0" err="1" smtClean="0"/>
              <a:t>Пухтина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05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430" y="1439056"/>
            <a:ext cx="10484370" cy="496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Малый драматический театр был создан в 1944 году в Ленинграде, когда большинство театров находилось в эвакуации. Созданный решением Облисполкома, театр не имел ни определённой творческой программы, ни собственного дома. Небольшая труппа показывала свои спектакли только в городках и сёлах Ленинградской области. Время от времени создавались интересные спектакли, но всё же театр был мало известен в городе.</a:t>
            </a:r>
          </a:p>
        </p:txBody>
      </p:sp>
    </p:spTree>
    <p:extLst>
      <p:ext uri="{BB962C8B-B14F-4D97-AF65-F5344CB8AC3E}">
        <p14:creationId xmlns:p14="http://schemas.microsoft.com/office/powerpoint/2010/main" val="19945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33348"/>
            <a:ext cx="69559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1973 году на должность главного режиссёра был приглашён ученик Г</a:t>
            </a:r>
            <a:r>
              <a:rPr lang="ru-RU" sz="2800" dirty="0" smtClean="0"/>
              <a:t>. Товстоногова </a:t>
            </a:r>
            <a:r>
              <a:rPr lang="ru-RU" sz="2800" dirty="0"/>
              <a:t>- Ефим </a:t>
            </a:r>
            <a:r>
              <a:rPr lang="ru-RU" sz="2800" dirty="0" err="1"/>
              <a:t>Падве</a:t>
            </a:r>
            <a:r>
              <a:rPr lang="ru-RU" sz="2800" dirty="0"/>
              <a:t>. Он привлёк к сотрудничеству известных драматургов и молодых режиссёров, одним из них был </a:t>
            </a:r>
            <a:r>
              <a:rPr lang="ru-RU" sz="2800" b="1" dirty="0"/>
              <a:t>Лев Додин</a:t>
            </a:r>
            <a:r>
              <a:rPr lang="ru-RU" sz="2800" dirty="0"/>
              <a:t>. Постепенно театр стал приобретать известность в городе и популярность у зрителей.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84" y="1152983"/>
            <a:ext cx="2935515" cy="4874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18284" y="4782226"/>
            <a:ext cx="29355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Ефим </a:t>
            </a:r>
            <a:r>
              <a:rPr lang="ru-RU" sz="2000" b="1" dirty="0" err="1" smtClean="0"/>
              <a:t>Падве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128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542314" cy="4885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Первой работой </a:t>
            </a:r>
            <a:r>
              <a:rPr lang="ru-RU" sz="2400" b="1" dirty="0"/>
              <a:t>Льва </a:t>
            </a:r>
            <a:r>
              <a:rPr lang="ru-RU" sz="2400" b="1" dirty="0" smtClean="0"/>
              <a:t>Додина</a:t>
            </a:r>
            <a:r>
              <a:rPr lang="ru-RU" sz="2400" dirty="0" smtClean="0"/>
              <a:t> в </a:t>
            </a:r>
            <a:r>
              <a:rPr lang="ru-RU" sz="2400" dirty="0"/>
              <a:t>Малом драматическом театре стал в 1974 году спектакль "Разбойник" по пьесе </a:t>
            </a:r>
            <a:r>
              <a:rPr lang="ru-RU" sz="2400" dirty="0" err="1"/>
              <a:t>К.Чапека</a:t>
            </a:r>
            <a:r>
              <a:rPr lang="ru-RU" sz="2400" dirty="0"/>
              <a:t>. Он сразу привлёк внимание публики и критики оригинальностью решения и сценического языка. За этой постановкой последовали другие: "Татуированная роза" </a:t>
            </a:r>
            <a:r>
              <a:rPr lang="ru-RU" sz="2400" dirty="0" err="1"/>
              <a:t>Т.Уильямса</a:t>
            </a:r>
            <a:r>
              <a:rPr lang="ru-RU" sz="2400" dirty="0"/>
              <a:t> (1977), "Живи и помни" </a:t>
            </a:r>
            <a:r>
              <a:rPr lang="ru-RU" sz="2400" dirty="0" err="1"/>
              <a:t>В.Распутина</a:t>
            </a:r>
            <a:r>
              <a:rPr lang="ru-RU" sz="2400" dirty="0"/>
              <a:t> (1979), "Назначение" </a:t>
            </a:r>
            <a:r>
              <a:rPr lang="ru-RU" sz="2400" dirty="0" err="1"/>
              <a:t>А.Володина</a:t>
            </a:r>
            <a:r>
              <a:rPr lang="ru-RU" sz="2400" dirty="0"/>
              <a:t> (1979).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5" y="1411061"/>
            <a:ext cx="3499757" cy="43746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H="1">
            <a:off x="7707084" y="3982997"/>
            <a:ext cx="349975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000" b="1" dirty="0" smtClean="0"/>
              <a:t>         Лев Додин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421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71114" cy="4673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Премьера спектакля "Дом" по одноимённому роману </a:t>
            </a:r>
            <a:r>
              <a:rPr lang="ru-RU" dirty="0" err="1"/>
              <a:t>Ф.Абрамова</a:t>
            </a:r>
            <a:r>
              <a:rPr lang="ru-RU" dirty="0"/>
              <a:t> в 1980 году стала настоящим событием не только в театре, но и в театральной жизни всего Ленинграда. Спектакль очень трудно пробивался к открытому показу. Правда, рассказанная сначала </a:t>
            </a:r>
            <a:r>
              <a:rPr lang="ru-RU" dirty="0" err="1"/>
              <a:t>Ф.Абрамовым</a:t>
            </a:r>
            <a:r>
              <a:rPr lang="ru-RU" dirty="0"/>
              <a:t>, а затем и театром была неприемлема для чиновников от культуры. Но у него оказалась счастливая сценическая судьба: двадцать лет в репертуаре театра, полные зрительные залы в Петербурге, на гастролях в России и за рубежом, Государственная премия СССР в 1986 году. Только кончина исполнителя главной роли Михаила </a:t>
            </a:r>
            <a:r>
              <a:rPr lang="ru-RU" dirty="0" err="1"/>
              <a:t>Пряслина</a:t>
            </a:r>
            <a:r>
              <a:rPr lang="ru-RU" dirty="0"/>
              <a:t> Николая Лаврова прервала жизнь этого любимого многими спектакля, как и спектакля "Скамейка" по пьесе </a:t>
            </a:r>
            <a:r>
              <a:rPr lang="ru-RU" dirty="0" err="1"/>
              <a:t>А.Гельмана</a:t>
            </a:r>
            <a:r>
              <a:rPr lang="ru-RU" dirty="0"/>
              <a:t>, жившего на сцене Малого драматического десять лет.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2134961"/>
            <a:ext cx="2620099" cy="36943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01403" y="3244333"/>
            <a:ext cx="2600097" cy="3254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b="1" dirty="0" smtClean="0"/>
              <a:t>Федор Абрамов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340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5502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 1983 года </a:t>
            </a:r>
            <a:r>
              <a:rPr lang="ru-RU" sz="2400" b="1" dirty="0" smtClean="0"/>
              <a:t>Лев Додин</a:t>
            </a:r>
            <a:r>
              <a:rPr lang="ru-RU" sz="2400" dirty="0" smtClean="0"/>
              <a:t> становится главным режиссером, а с 2002 - Художественным руководителем и директором театра. Ныне МДТ - признанный театральный лидер страны, получивший широкую известность и признание во всём мире.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64" y="1041060"/>
            <a:ext cx="5404105" cy="43109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61263" y="3105836"/>
            <a:ext cx="540410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</a:t>
            </a:r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b="1" dirty="0" smtClean="0"/>
              <a:t>Лев Додин и Эдуард Кочергин на репетиции перед премьерой «Бесов» в </a:t>
            </a:r>
            <a:r>
              <a:rPr lang="ru-RU" sz="2000" b="1" dirty="0" err="1" smtClean="0"/>
              <a:t>Брауншвейге</a:t>
            </a:r>
            <a:r>
              <a:rPr lang="ru-RU" sz="2000" b="1" dirty="0" smtClean="0"/>
              <a:t>. 1991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040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5129"/>
            <a:ext cx="10515600" cy="50128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"</a:t>
            </a:r>
            <a:r>
              <a:rPr lang="ru-RU" b="1" dirty="0"/>
              <a:t>Братья и сёстры"</a:t>
            </a:r>
            <a:r>
              <a:rPr lang="ru-RU" dirty="0"/>
              <a:t> по роману </a:t>
            </a:r>
            <a:r>
              <a:rPr lang="ru-RU" dirty="0" err="1"/>
              <a:t>Ф.Абрамова</a:t>
            </a:r>
            <a:r>
              <a:rPr lang="ru-RU" dirty="0"/>
              <a:t> за 20 лет жизни был удостоен многих премий - Государственная премия СССР в 1986 году, "Лучший иностранный спектакль года Великобритании" в 1991, Итальянская театральная премия UBU 1995</a:t>
            </a:r>
          </a:p>
          <a:p>
            <a:pPr marL="0" indent="0">
              <a:buNone/>
            </a:pPr>
            <a:r>
              <a:rPr lang="ru-RU" b="1" dirty="0"/>
              <a:t>"Звёзды на утреннем небе"</a:t>
            </a:r>
            <a:r>
              <a:rPr lang="ru-RU" dirty="0"/>
              <a:t> </a:t>
            </a:r>
            <a:r>
              <a:rPr lang="ru-RU" dirty="0" err="1"/>
              <a:t>А.Галина</a:t>
            </a:r>
            <a:r>
              <a:rPr lang="ru-RU" dirty="0"/>
              <a:t> - обладатель премии имени Лоуренса Оливье 1988 года</a:t>
            </a:r>
          </a:p>
          <a:p>
            <a:pPr marL="0" indent="0">
              <a:buNone/>
            </a:pPr>
            <a:r>
              <a:rPr lang="ru-RU" b="1" dirty="0"/>
              <a:t>"Бесы"</a:t>
            </a:r>
            <a:r>
              <a:rPr lang="ru-RU" dirty="0"/>
              <a:t> - театральная эпопея из трёх спектаклей по роману </a:t>
            </a:r>
            <a:r>
              <a:rPr lang="ru-RU" dirty="0" err="1"/>
              <a:t>Ф.Достоевского</a:t>
            </a:r>
            <a:r>
              <a:rPr lang="ru-RU" dirty="0"/>
              <a:t>; "</a:t>
            </a:r>
            <a:r>
              <a:rPr lang="ru-RU" dirty="0" err="1"/>
              <a:t>Gaudeamus</a:t>
            </a:r>
            <a:r>
              <a:rPr lang="ru-RU" dirty="0" smtClean="0"/>
              <a:t>" получила </a:t>
            </a:r>
            <a:r>
              <a:rPr lang="ru-RU" dirty="0"/>
              <a:t>в 1992 году премию французских театральных и музыкальных критиков, английскую премию региональных театров, а в 1993 году итальянскую премию "UBU" и Государственную премию России</a:t>
            </a:r>
          </a:p>
          <a:p>
            <a:pPr marL="0" indent="0">
              <a:buNone/>
            </a:pPr>
            <a:r>
              <a:rPr lang="ru-RU" b="1" dirty="0"/>
              <a:t>"Клаустрофобия", </a:t>
            </a:r>
            <a:r>
              <a:rPr lang="ru-RU" dirty="0"/>
              <a:t>созданный на материале русской прозы рубежа 1990-х годов спектакль завоевал четыре премии на международном театральном фестивале БИТЕФ, в том числе и </a:t>
            </a:r>
            <a:r>
              <a:rPr lang="ru-RU" sz="2400" dirty="0"/>
              <a:t>Гран-при</a:t>
            </a:r>
          </a:p>
        </p:txBody>
      </p:sp>
    </p:spTree>
    <p:extLst>
      <p:ext uri="{BB962C8B-B14F-4D97-AF65-F5344CB8AC3E}">
        <p14:creationId xmlns:p14="http://schemas.microsoft.com/office/powerpoint/2010/main" val="3389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362" y="1853248"/>
            <a:ext cx="9075492" cy="4395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 1998 года МДТ регулярно участвует в Фестивале Национальной театральной премии страны "Золотая маска". За это время спектакли театра не раз становились лауреатами этой премии. Среди них: </a:t>
            </a:r>
            <a:endParaRPr lang="ru-RU" dirty="0" smtClean="0"/>
          </a:p>
          <a:p>
            <a:r>
              <a:rPr lang="ru-RU" b="1" dirty="0" smtClean="0"/>
              <a:t>Пьеса </a:t>
            </a:r>
            <a:r>
              <a:rPr lang="ru-RU" b="1" dirty="0"/>
              <a:t>без </a:t>
            </a:r>
            <a:r>
              <a:rPr lang="ru-RU" b="1" dirty="0" smtClean="0"/>
              <a:t>названия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b="1" dirty="0" err="1" smtClean="0"/>
              <a:t>Чевенгур</a:t>
            </a:r>
            <a:endParaRPr lang="ru-RU" dirty="0" smtClean="0"/>
          </a:p>
          <a:p>
            <a:r>
              <a:rPr lang="ru-RU" b="1" dirty="0" smtClean="0"/>
              <a:t>Чайка </a:t>
            </a:r>
          </a:p>
          <a:p>
            <a:r>
              <a:rPr lang="ru-RU" b="1" dirty="0" smtClean="0"/>
              <a:t>Московский хор</a:t>
            </a:r>
            <a:r>
              <a:rPr lang="ru-RU" dirty="0"/>
              <a:t>  </a:t>
            </a:r>
          </a:p>
          <a:p>
            <a:r>
              <a:rPr lang="ru-RU" b="1" dirty="0" smtClean="0"/>
              <a:t>Дядя Ваня</a:t>
            </a:r>
            <a:endParaRPr lang="ru-RU" dirty="0" smtClean="0"/>
          </a:p>
          <a:p>
            <a:r>
              <a:rPr lang="ru-RU" b="1" dirty="0" smtClean="0"/>
              <a:t>Король Лир </a:t>
            </a:r>
          </a:p>
          <a:p>
            <a:r>
              <a:rPr lang="ru-RU" b="1" dirty="0" smtClean="0"/>
              <a:t>Братья </a:t>
            </a:r>
            <a:r>
              <a:rPr lang="ru-RU" b="1" dirty="0"/>
              <a:t>и </a:t>
            </a:r>
            <a:r>
              <a:rPr lang="ru-RU" b="1" dirty="0" smtClean="0"/>
              <a:t>сестры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46" y="2859525"/>
            <a:ext cx="4674054" cy="33174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64086" y="3244334"/>
            <a:ext cx="47897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000" b="1" dirty="0" smtClean="0"/>
              <a:t>Ф</a:t>
            </a:r>
            <a:r>
              <a:rPr lang="ru-RU" sz="2000" b="1" dirty="0"/>
              <a:t>едор Абрамов и Лев Додин, 1977 год</a:t>
            </a:r>
          </a:p>
        </p:txBody>
      </p:sp>
    </p:spTree>
    <p:extLst>
      <p:ext uri="{BB962C8B-B14F-4D97-AF65-F5344CB8AC3E}">
        <p14:creationId xmlns:p14="http://schemas.microsoft.com/office/powerpoint/2010/main" val="42176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774" y="1364105"/>
            <a:ext cx="6529555" cy="4812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Малый драматический театр ведёт большую международную работу в союзе Европейских театров, в который он был приглашён в1992 году. Решением Генеральной Ассамблеи Союза европейских театров в 1998 году МДТ </a:t>
            </a:r>
            <a:r>
              <a:rPr lang="ru-RU" sz="2400" dirty="0" smtClean="0"/>
              <a:t>ФАНТАЗИЯ ЗИМНЯЯ. Малый драматический театр был </a:t>
            </a:r>
            <a:r>
              <a:rPr lang="ru-RU" sz="2400" dirty="0"/>
              <a:t>присвоен статус Театра Европы. На сегодняшний момент только три театра в мире имеют этот статус - парижский Одеон, миланский Пикколо театр и петербургский Малый драматический.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29" y="2237691"/>
            <a:ext cx="4794250" cy="31997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74330" y="3244334"/>
            <a:ext cx="479425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Фантазия Зимняя. </a:t>
            </a:r>
          </a:p>
          <a:p>
            <a:pPr algn="ctr"/>
            <a:r>
              <a:rPr lang="ru-RU" sz="2000" b="1" dirty="0" smtClean="0"/>
              <a:t>Малый драматический театр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0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</TotalTime>
  <Words>427</Words>
  <Application>Microsoft Office PowerPoint</Application>
  <PresentationFormat>Широкоэкранный</PresentationFormat>
  <Paragraphs>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</vt:lpstr>
      <vt:lpstr>Малый Драмматический Театр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МДТ</dc:title>
  <dc:creator>Дмитрий Пухтин</dc:creator>
  <cp:lastModifiedBy>Дмитрий Пухтин</cp:lastModifiedBy>
  <cp:revision>9</cp:revision>
  <dcterms:created xsi:type="dcterms:W3CDTF">2016-10-25T07:38:38Z</dcterms:created>
  <dcterms:modified xsi:type="dcterms:W3CDTF">2016-10-25T16:50:55Z</dcterms:modified>
</cp:coreProperties>
</file>