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049"/>
            <a:ext cx="7871121" cy="4019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281" y="3861048"/>
            <a:ext cx="7772400" cy="147002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obrei" pitchFamily="2" charset="0"/>
              </a:rPr>
              <a:t>Учебный театр на Моховой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obre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9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obrei" pitchFamily="2" charset="0"/>
              </a:rPr>
              <a:t>История театра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obrei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latin typeface="Garamond Premr Pro Med Disp" pitchFamily="18" charset="0"/>
              </a:rPr>
              <a:t>И</a:t>
            </a:r>
            <a:r>
              <a:rPr lang="ru-RU" i="1" dirty="0" smtClean="0">
                <a:latin typeface="Garamond Premr Pro Med Disp" pitchFamily="18" charset="0"/>
              </a:rPr>
              <a:t>стория </a:t>
            </a:r>
            <a:r>
              <a:rPr lang="ru-RU" i="1" dirty="0">
                <a:latin typeface="Garamond Premr Pro Med Disp" pitchFamily="18" charset="0"/>
              </a:rPr>
              <a:t>Учебного театра началась со 2 ноября 1962 года. В этот вечер состоялся первый студенческий показ спектакля на большой сцене. Это была постановка на актерском курсе Л.Ф. Макарьева «Дело, которому ты служишь» по роману Ю. Германа. </a:t>
            </a:r>
            <a:endParaRPr lang="ru-RU" i="1" dirty="0">
              <a:latin typeface="Garamond Premr Pro Med Disp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1556792"/>
          </a:xfrm>
          <a:noFill/>
        </p:spPr>
        <p:txBody>
          <a:bodyPr/>
          <a:lstStyle/>
          <a:p>
            <a:pPr marL="0" indent="0" algn="r">
              <a:buNone/>
            </a:pPr>
            <a:r>
              <a:rPr lang="ru-RU" dirty="0">
                <a:latin typeface="Garamond Premr Pro Med Disp" pitchFamily="18" charset="0"/>
              </a:rPr>
              <a:t>Слово «Учебный» добавилось в его название позже, чтобы подчеркнуть уникальность и принадлежность к главному театральному вузу Санкт-Петербурга.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525"/>
            <a:ext cx="9144000" cy="30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0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411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latin typeface="Garamond Premr Pro Med Disp" pitchFamily="18" charset="0"/>
              </a:rPr>
              <a:t>Учебный театр «На Моховой» уникален и не имеет аналогов в Санкт-Петербурге. На этой сцене играют студенты Российского государственного института сценических искусств </a:t>
            </a:r>
            <a:endParaRPr lang="ru-RU" sz="2800" i="1" dirty="0">
              <a:latin typeface="Garamond Premr Pro Med Disp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638887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404664"/>
            <a:ext cx="360040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latin typeface="Garamond Premr Pro Med Disp" pitchFamily="18" charset="0"/>
              </a:rPr>
              <a:t>Здание Учебного театра имеет не менее богатую историю, чем особняки-соседи по Моховой. В самом конце XIX века князь Вячеслав Николаевич </a:t>
            </a:r>
            <a:r>
              <a:rPr lang="ru-RU" i="1" dirty="0" smtClean="0">
                <a:latin typeface="Garamond Premr Pro Med Disp" pitchFamily="18" charset="0"/>
              </a:rPr>
              <a:t>Тенишев </a:t>
            </a:r>
            <a:r>
              <a:rPr lang="ru-RU" i="1" dirty="0">
                <a:latin typeface="Garamond Premr Pro Med Disp" pitchFamily="18" charset="0"/>
              </a:rPr>
              <a:t> приобрел участок, чтобы возвести здание для частного коммерческого училища. </a:t>
            </a:r>
            <a:endParaRPr lang="ru-RU" i="1" dirty="0" smtClean="0">
              <a:latin typeface="Garamond Premr Pro Med Disp" pitchFamily="18" charset="0"/>
            </a:endParaRPr>
          </a:p>
          <a:p>
            <a:pPr marL="0" indent="0">
              <a:buNone/>
            </a:pPr>
            <a:endParaRPr lang="ru-RU" i="1" dirty="0">
              <a:latin typeface="Garamond Premr Pro Med Disp" pitchFamily="18" charset="0"/>
            </a:endParaRPr>
          </a:p>
          <a:p>
            <a:r>
              <a:rPr lang="ru-RU" i="1" dirty="0">
                <a:latin typeface="Garamond Premr Pro Med Disp" pitchFamily="18" charset="0"/>
              </a:rPr>
              <a:t>Главной целью Тенишевского училища было воспитание «нового российского деятеля», высокообразованного, широко мыслящего и способного принести практическую пользу своей стране</a:t>
            </a:r>
            <a:endParaRPr lang="ru-RU" i="1" dirty="0">
              <a:latin typeface="Garamond Premr Pro Med Disp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79715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0" y="836713"/>
            <a:ext cx="43018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obrei" pitchFamily="2" charset="0"/>
              </a:rPr>
              <a:t>Репертуар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obrei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Garamond Premr Pro Med Disp" pitchFamily="18" charset="0"/>
              </a:rPr>
              <a:t>Репертуар театра включает, в основном, классику театрального искусства. Так, например, на сцене Моховой можно увидеть «Вий» Гоголя, «Последний котильон» по Голлеру и «В пучине страстей и сомнений» - класс-концерт по произведениям Хармса, Олейникова и Введенского.</a:t>
            </a:r>
            <a:endParaRPr lang="ru-RU" i="1" dirty="0">
              <a:latin typeface="Garamond Premr Pro Med Disp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52" y="2229145"/>
            <a:ext cx="4497707" cy="2998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05" y="38179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obrei" pitchFamily="2" charset="0"/>
              </a:rPr>
              <a:t>Артисты театра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obrei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75" y="50851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Garamond Premr Pro Med Disp" pitchFamily="18" charset="0"/>
              </a:rPr>
              <a:t>Актеры театра – студенты театрального училища, мастерских А.Д. Андреева, С.Д. Бызгу, Ю.М. Красовского, А.А. Праудина.</a:t>
            </a:r>
            <a:endParaRPr lang="ru-RU" i="1" dirty="0">
              <a:latin typeface="Garamond Premr Pro Med Disp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16432"/>
            <a:ext cx="3200239" cy="2125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79011"/>
            <a:ext cx="3645504" cy="2430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56058"/>
            <a:ext cx="3026696" cy="22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4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obrei" pitchFamily="2" charset="0"/>
              </a:rPr>
              <a:t>Искусство изнутри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obrei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374395"/>
            <a:ext cx="3671517" cy="24476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9357"/>
            <a:ext cx="3874962" cy="2569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33" y="4009357"/>
            <a:ext cx="3816424" cy="2545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6" y="1340768"/>
            <a:ext cx="3686278" cy="24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8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obrei" pitchFamily="2" charset="0"/>
              </a:rPr>
              <a:t>СПАСИБО ЗА ВНИМАНИЕ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obre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26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Учебный театр на Моховой</vt:lpstr>
      <vt:lpstr>История театра</vt:lpstr>
      <vt:lpstr>Презентация PowerPoint</vt:lpstr>
      <vt:lpstr>Презентация PowerPoint</vt:lpstr>
      <vt:lpstr>Презентация PowerPoint</vt:lpstr>
      <vt:lpstr>Репертуар</vt:lpstr>
      <vt:lpstr>Артисты театра</vt:lpstr>
      <vt:lpstr>Искусство изнутри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4</cp:revision>
  <dcterms:created xsi:type="dcterms:W3CDTF">2016-10-30T17:58:13Z</dcterms:created>
  <dcterms:modified xsi:type="dcterms:W3CDTF">2016-10-30T18:37:31Z</dcterms:modified>
</cp:coreProperties>
</file>