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0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06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6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42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7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9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2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5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5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3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4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122217" y="-12879"/>
            <a:ext cx="9068481" cy="1927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/>
              <a:t>Молодежный театр на Фонтанке</a:t>
            </a:r>
            <a:endParaRPr lang="ru-RU" sz="4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606" y="5867728"/>
            <a:ext cx="3612420" cy="504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Подготовила студентка 4 курса, очно-заочного отделения  </a:t>
            </a:r>
            <a:r>
              <a:rPr lang="ru-RU" sz="1800" dirty="0" err="1" smtClean="0"/>
              <a:t>Околотина</a:t>
            </a:r>
            <a:r>
              <a:rPr lang="ru-RU" sz="1800" dirty="0" smtClean="0"/>
              <a:t> Наталья</a:t>
            </a:r>
            <a:endParaRPr lang="ru-RU" sz="1800" dirty="0"/>
          </a:p>
        </p:txBody>
      </p:sp>
      <p:pic>
        <p:nvPicPr>
          <p:cNvPr id="7" name="Picture 2" descr="http://data13.i.gallery.ru/albums/gallery/380911-6e80d-74950508-m750x740-u247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8" y="1914121"/>
            <a:ext cx="6687760" cy="44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42" y="156754"/>
            <a:ext cx="8865912" cy="1903866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Государственный Молодежный театр на Фонтанке основан на базе Театра Ленсовета 17 декабря 1974 года</a:t>
            </a:r>
          </a:p>
          <a:p>
            <a:r>
              <a:rPr lang="ru-RU" sz="2300" dirty="0"/>
              <a:t>Новый Молодёжный театр открылся </a:t>
            </a:r>
            <a:r>
              <a:rPr lang="ru-RU" sz="2300" dirty="0" smtClean="0"/>
              <a:t>18 </a:t>
            </a:r>
            <a:r>
              <a:rPr lang="ru-RU" sz="2300" dirty="0"/>
              <a:t>января 1980 года спектаклем </a:t>
            </a:r>
            <a:r>
              <a:rPr lang="ru-RU" sz="2300" dirty="0" smtClean="0"/>
              <a:t>«Сто </a:t>
            </a:r>
            <a:r>
              <a:rPr lang="ru-RU" sz="2300" dirty="0"/>
              <a:t>братьев Бестужевых» по пьесе Б. </a:t>
            </a:r>
            <a:r>
              <a:rPr lang="ru-RU" sz="2300" dirty="0" err="1"/>
              <a:t>Голлера</a:t>
            </a:r>
            <a:r>
              <a:rPr lang="ru-RU" sz="2300" dirty="0"/>
              <a:t>.</a:t>
            </a:r>
            <a:endParaRPr lang="ru-RU" sz="2300" dirty="0" smtClean="0"/>
          </a:p>
          <a:p>
            <a:r>
              <a:rPr lang="ru-RU" sz="2300" dirty="0" smtClean="0"/>
              <a:t>Директор – Лилия Анатольевна Семенова </a:t>
            </a:r>
          </a:p>
          <a:p>
            <a:r>
              <a:rPr lang="ru-RU" sz="2300" dirty="0" smtClean="0"/>
              <a:t>Художественный руководитель театра – Семен Яковлевич </a:t>
            </a:r>
            <a:r>
              <a:rPr lang="ru-RU" sz="2300" dirty="0" err="1" smtClean="0"/>
              <a:t>Спивак</a:t>
            </a:r>
            <a:endParaRPr lang="ru-RU" sz="23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2370" y="2291287"/>
            <a:ext cx="38223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момент открытия в труппе было </a:t>
            </a:r>
            <a:r>
              <a:rPr lang="ru-RU" sz="1600" dirty="0"/>
              <a:t>12 </a:t>
            </a:r>
            <a:r>
              <a:rPr lang="ru-RU" sz="1600" dirty="0" smtClean="0"/>
              <a:t>человек - выпускников </a:t>
            </a:r>
            <a:r>
              <a:rPr lang="ru-RU" sz="1600" dirty="0"/>
              <a:t>курса Игоря Владимирова в </a:t>
            </a:r>
            <a:r>
              <a:rPr lang="ru-RU" sz="1600" dirty="0" err="1"/>
              <a:t>ЛГИТМиКе</a:t>
            </a:r>
            <a:r>
              <a:rPr lang="ru-RU" sz="1600" dirty="0"/>
              <a:t>. В их числе были Сергей Мигицко, Олег </a:t>
            </a:r>
            <a:r>
              <a:rPr lang="ru-RU" sz="1600" dirty="0" err="1"/>
              <a:t>Леваков,Владимир</a:t>
            </a:r>
            <a:r>
              <a:rPr lang="ru-RU" sz="1600" dirty="0"/>
              <a:t> Матвеев, Лариса </a:t>
            </a:r>
            <a:r>
              <a:rPr lang="ru-RU" sz="1600" dirty="0" err="1"/>
              <a:t>Луппиан</a:t>
            </a:r>
            <a:r>
              <a:rPr lang="ru-RU" sz="1600" dirty="0"/>
              <a:t>. Главным режиссёром театра стал главный режиссёр театра </a:t>
            </a:r>
            <a:r>
              <a:rPr lang="ru-RU" sz="1600" dirty="0" smtClean="0"/>
              <a:t>Ленсовета </a:t>
            </a:r>
            <a:r>
              <a:rPr lang="ru-RU" sz="1600" dirty="0" smtClean="0">
                <a:solidFill>
                  <a:schemeClr val="accent2"/>
                </a:solidFill>
              </a:rPr>
              <a:t>Игорь Владимиров</a:t>
            </a:r>
            <a:r>
              <a:rPr lang="ru-RU" sz="1600" dirty="0" smtClean="0"/>
              <a:t>. </a:t>
            </a:r>
            <a:r>
              <a:rPr lang="ru-RU" sz="1600" dirty="0"/>
              <a:t>При театре Ленсовета новый театр </a:t>
            </a:r>
            <a:r>
              <a:rPr lang="ru-RU" sz="1600" dirty="0" smtClean="0"/>
              <a:t>просуществовал </a:t>
            </a:r>
            <a:r>
              <a:rPr lang="ru-RU" sz="1600" dirty="0"/>
              <a:t>пять лет, а затем, в 1979-м году, название и ставки театра передали в театральную студию «</a:t>
            </a:r>
            <a:r>
              <a:rPr lang="ru-RU" sz="1600" dirty="0" err="1"/>
              <a:t>Студио</a:t>
            </a:r>
            <a:r>
              <a:rPr lang="ru-RU" sz="1600" dirty="0"/>
              <a:t>», которую возглавлял </a:t>
            </a:r>
            <a:r>
              <a:rPr lang="ru-RU" sz="1600" dirty="0">
                <a:solidFill>
                  <a:schemeClr val="accent2"/>
                </a:solidFill>
              </a:rPr>
              <a:t>Владимир Афанасьевич </a:t>
            </a:r>
            <a:r>
              <a:rPr lang="ru-RU" sz="1600" dirty="0" err="1">
                <a:solidFill>
                  <a:schemeClr val="accent2"/>
                </a:solidFill>
              </a:rPr>
              <a:t>Малыщицкий</a:t>
            </a:r>
            <a:r>
              <a:rPr lang="ru-RU" sz="1600" dirty="0" smtClean="0"/>
              <a:t>. Он и является создателем Молодежного театра на Фонтанке.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722" y="2291287"/>
            <a:ext cx="2938391" cy="41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787" y="223234"/>
            <a:ext cx="5349979" cy="832834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Театр изнутри</a:t>
            </a:r>
            <a:endParaRPr lang="ru-RU" sz="4400" dirty="0"/>
          </a:p>
        </p:txBody>
      </p:sp>
      <p:pic>
        <p:nvPicPr>
          <p:cNvPr id="5122" name="Picture 2" descr="http://www.bileti-v-teatr.ru/media/theaters/photos/molodegnii_teatr_na_fontanke-bolshaya_scen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0" y="1185188"/>
            <a:ext cx="5763129" cy="383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1.culture.ru/c/190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03" y="1185188"/>
            <a:ext cx="5305068" cy="38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787" y="5023432"/>
            <a:ext cx="4982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Большая сцена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20698" y="5023432"/>
            <a:ext cx="401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Малая сцена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96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66" y="521140"/>
            <a:ext cx="8596668" cy="1320800"/>
          </a:xfrm>
        </p:spPr>
        <p:txBody>
          <a:bodyPr/>
          <a:lstStyle/>
          <a:p>
            <a:r>
              <a:rPr lang="ru-RU" dirty="0" smtClean="0"/>
              <a:t>Труппа театра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666" y="1841940"/>
            <a:ext cx="8596668" cy="4998173"/>
          </a:xfrm>
        </p:spPr>
        <p:txBody>
          <a:bodyPr>
            <a:normAutofit/>
          </a:bodyPr>
          <a:lstStyle/>
          <a:p>
            <a:r>
              <a:rPr lang="ru-RU" dirty="0" smtClean="0"/>
              <a:t>Народные и заслуженные артисты </a:t>
            </a:r>
            <a:r>
              <a:rPr lang="ru-RU" dirty="0"/>
              <a:t>России:</a:t>
            </a:r>
          </a:p>
          <a:p>
            <a:pPr>
              <a:buFontTx/>
              <a:buChar char="-"/>
            </a:pPr>
            <a:r>
              <a:rPr lang="ru-RU" dirty="0" smtClean="0"/>
              <a:t>Валерий </a:t>
            </a:r>
            <a:r>
              <a:rPr lang="ru-RU" dirty="0" err="1"/>
              <a:t>Кухарешин</a:t>
            </a:r>
            <a:r>
              <a:rPr lang="ru-RU" dirty="0"/>
              <a:t>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Сергей </a:t>
            </a:r>
            <a:r>
              <a:rPr lang="ru-RU" dirty="0" err="1" smtClean="0"/>
              <a:t>Барковский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Зоя </a:t>
            </a:r>
            <a:r>
              <a:rPr lang="ru-RU" dirty="0"/>
              <a:t>Буряк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Сергей </a:t>
            </a:r>
            <a:r>
              <a:rPr lang="ru-RU" dirty="0" err="1"/>
              <a:t>Гавлич</a:t>
            </a:r>
            <a:r>
              <a:rPr lang="ru-RU" dirty="0"/>
              <a:t>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Татьяна </a:t>
            </a:r>
            <a:r>
              <a:rPr lang="ru-RU" dirty="0"/>
              <a:t>Григорьева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Наталия Дмитриева и другие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02" y="197974"/>
            <a:ext cx="1616701" cy="2425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780" y="2607617"/>
            <a:ext cx="227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Сергей </a:t>
            </a:r>
            <a:r>
              <a:rPr lang="ru-RU" sz="1400" dirty="0" err="1" smtClean="0"/>
              <a:t>Барковский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42" y="1841940"/>
            <a:ext cx="1627214" cy="244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9290" y="4341026"/>
            <a:ext cx="1438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Зоя Буряк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307" y="3265052"/>
            <a:ext cx="1838065" cy="27675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0071" y="6032554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Сергей </a:t>
            </a:r>
            <a:r>
              <a:rPr lang="ru-RU" sz="1400" dirty="0" err="1" smtClean="0"/>
              <a:t>Гавлич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72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Труппа театра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323" y="1774222"/>
            <a:ext cx="4499973" cy="3880773"/>
          </a:xfrm>
        </p:spPr>
        <p:txBody>
          <a:bodyPr/>
          <a:lstStyle/>
          <a:p>
            <a:r>
              <a:rPr lang="ru-RU" dirty="0" smtClean="0"/>
              <a:t>Молодые актеры:</a:t>
            </a:r>
          </a:p>
          <a:p>
            <a:pPr>
              <a:buFontTx/>
              <a:buChar char="-"/>
            </a:pPr>
            <a:r>
              <a:rPr lang="ru-RU" dirty="0" smtClean="0"/>
              <a:t>Константин Дунаевский – выпускник курса С. </a:t>
            </a:r>
            <a:r>
              <a:rPr lang="ru-RU" dirty="0" err="1" smtClean="0"/>
              <a:t>Спивака</a:t>
            </a:r>
            <a:r>
              <a:rPr lang="ru-RU" dirty="0" smtClean="0"/>
              <a:t> 2009 года</a:t>
            </a:r>
          </a:p>
          <a:p>
            <a:pPr>
              <a:buFontTx/>
              <a:buChar char="-"/>
            </a:pPr>
            <a:r>
              <a:rPr lang="ru-RU" dirty="0" smtClean="0"/>
              <a:t>Алиса </a:t>
            </a:r>
            <a:r>
              <a:rPr lang="ru-RU" dirty="0" err="1" smtClean="0"/>
              <a:t>Варова</a:t>
            </a:r>
            <a:r>
              <a:rPr lang="ru-RU" dirty="0" smtClean="0"/>
              <a:t> – выпускница </a:t>
            </a:r>
            <a:r>
              <a:rPr lang="ru-RU" dirty="0"/>
              <a:t>курса С. </a:t>
            </a:r>
            <a:r>
              <a:rPr lang="ru-RU" dirty="0" err="1"/>
              <a:t>Спивака</a:t>
            </a:r>
            <a:r>
              <a:rPr lang="ru-RU" dirty="0"/>
              <a:t> </a:t>
            </a:r>
            <a:r>
              <a:rPr lang="ru-RU" dirty="0" smtClean="0"/>
              <a:t>2014 года</a:t>
            </a:r>
          </a:p>
          <a:p>
            <a:pPr>
              <a:buFontTx/>
              <a:buChar char="-"/>
            </a:pPr>
            <a:r>
              <a:rPr lang="ru-RU" dirty="0" smtClean="0"/>
              <a:t>Анатолий Друзенко - выпускник </a:t>
            </a:r>
            <a:r>
              <a:rPr lang="ru-RU" dirty="0"/>
              <a:t>курса С. </a:t>
            </a:r>
            <a:r>
              <a:rPr lang="ru-RU" dirty="0" err="1"/>
              <a:t>Спивака</a:t>
            </a:r>
            <a:r>
              <a:rPr lang="ru-RU" dirty="0"/>
              <a:t> 2014 </a:t>
            </a:r>
            <a:r>
              <a:rPr lang="ru-RU" dirty="0" smtClean="0"/>
              <a:t>года</a:t>
            </a:r>
          </a:p>
          <a:p>
            <a:pPr>
              <a:buFontTx/>
              <a:buChar char="-"/>
            </a:pPr>
            <a:r>
              <a:rPr lang="ru-RU" dirty="0" smtClean="0"/>
              <a:t>Андрей Зарубин - </a:t>
            </a:r>
            <a:r>
              <a:rPr lang="ru-RU" dirty="0"/>
              <a:t>выпускник курса С. </a:t>
            </a:r>
            <a:r>
              <a:rPr lang="ru-RU" dirty="0" err="1"/>
              <a:t>Спивака</a:t>
            </a:r>
            <a:r>
              <a:rPr lang="ru-RU" dirty="0"/>
              <a:t> 2014 года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100" name="Picture 4" descr="Друзенко Анатол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89" y="2287416"/>
            <a:ext cx="1778225" cy="27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унаевский Констант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77" y="107347"/>
            <a:ext cx="1986030" cy="30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59" y="3640413"/>
            <a:ext cx="1873211" cy="2850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0420" y="3077212"/>
            <a:ext cx="227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Константин Дунаевский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135729" y="4993410"/>
            <a:ext cx="227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Анатолий Друзенко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74392" y="6442827"/>
            <a:ext cx="227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Алиса </a:t>
            </a:r>
            <a:r>
              <a:rPr lang="ru-RU" sz="1400" dirty="0" err="1" smtClean="0"/>
              <a:t>Варова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51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Спектакль «Дом Бернарды Альбы»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35586"/>
            <a:ext cx="5234069" cy="1432617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Постановка Семена </a:t>
            </a:r>
            <a:r>
              <a:rPr lang="ru-RU" dirty="0" err="1" smtClean="0"/>
              <a:t>Спивака</a:t>
            </a:r>
            <a:r>
              <a:rPr lang="ru-RU" dirty="0" smtClean="0"/>
              <a:t> по пьесе испанского драматурга Федерико </a:t>
            </a:r>
            <a:r>
              <a:rPr lang="ru-RU" dirty="0"/>
              <a:t>Гарсиа Лорка</a:t>
            </a:r>
          </a:p>
          <a:p>
            <a:r>
              <a:rPr lang="ru-RU" dirty="0" smtClean="0"/>
              <a:t>Премьера </a:t>
            </a:r>
            <a:r>
              <a:rPr lang="ru-RU" dirty="0"/>
              <a:t>— 28 февраля 2014 года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www.mtfontanka.spb.ru/media/k2/galleries/166/p18ir8g7lb1ijc1tt719oof95174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8" y="1735586"/>
            <a:ext cx="4737579" cy="31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278" y="3296992"/>
            <a:ext cx="48810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пьесе семь главных героинь разного возраста. И у них у всех схожая судьба – одиночество. Это история о безумной, страстной, но нереализованной любви. Федерико Гарсиа Лорка написал пьесу «Дом Бернарды Альбы» в 1936 году, но она крайне актуальна и сейчас. Пытаясь уйти от страданий, мы часто лишаем себя духовной жизни. Меж тем, глупо закрывать глаза на очевидное: любить и быть любимой – в основе женской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1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tfontanka.spb.ru/media/k2/galleries/166/p18ir8g7la16uad7u1u8e15jk1em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0" y="309093"/>
            <a:ext cx="5402411" cy="36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3977" y="289480"/>
            <a:ext cx="591140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«В </a:t>
            </a:r>
            <a:r>
              <a:rPr lang="ru-RU" sz="2000" dirty="0"/>
              <a:t>спектакле, основная тема </a:t>
            </a:r>
            <a:r>
              <a:rPr lang="ru-RU" sz="2000" dirty="0" smtClean="0"/>
              <a:t>которого </a:t>
            </a:r>
            <a:r>
              <a:rPr lang="ru-RU" sz="2000" dirty="0"/>
              <a:t>- тема женской судьбы, </a:t>
            </a:r>
            <a:r>
              <a:rPr lang="ru-RU" sz="2000" dirty="0" smtClean="0"/>
              <a:t>Бернарда </a:t>
            </a:r>
            <a:r>
              <a:rPr lang="ru-RU" sz="2000" dirty="0"/>
              <a:t>вызывает сочувствие. В начале действия Бернарда - гордая и </a:t>
            </a:r>
            <a:r>
              <a:rPr lang="ru-RU" sz="2000" dirty="0" smtClean="0"/>
              <a:t>властная </a:t>
            </a:r>
            <a:r>
              <a:rPr lang="ru-RU" sz="2000" dirty="0"/>
              <a:t>женщина в рассвете сил. На </a:t>
            </a:r>
            <a:r>
              <a:rPr lang="ru-RU" sz="2000" dirty="0" smtClean="0"/>
              <a:t>наших </a:t>
            </a:r>
            <a:r>
              <a:rPr lang="ru-RU" sz="2000" dirty="0"/>
              <a:t>глазах она, не выдерживая </a:t>
            </a:r>
            <a:r>
              <a:rPr lang="ru-RU" sz="2000" dirty="0" smtClean="0"/>
              <a:t>натиска </a:t>
            </a:r>
            <a:r>
              <a:rPr lang="ru-RU" sz="2000" dirty="0"/>
              <a:t>бунтующих дочерей, стареет, а к концу становится почти копией своей безумной матери Марии </a:t>
            </a:r>
            <a:r>
              <a:rPr lang="ru-RU" sz="2000" dirty="0" err="1"/>
              <a:t>Хосефы</a:t>
            </a:r>
            <a:r>
              <a:rPr lang="ru-RU" sz="2000" dirty="0"/>
              <a:t>, великолепно сыгранной </a:t>
            </a:r>
            <a:r>
              <a:rPr lang="ru-RU" sz="2000" dirty="0" smtClean="0"/>
              <a:t>Натальей </a:t>
            </a:r>
            <a:r>
              <a:rPr lang="ru-RU" sz="2000" dirty="0"/>
              <a:t>Дмитриевой. У Бернарды </a:t>
            </a:r>
            <a:r>
              <a:rPr lang="ru-RU" sz="2000" dirty="0" smtClean="0"/>
              <a:t>появляется </a:t>
            </a:r>
            <a:r>
              <a:rPr lang="ru-RU" sz="2000" dirty="0"/>
              <a:t>такая же длинная белая ночная рубашка, волосы, заплетенные в </a:t>
            </a:r>
            <a:r>
              <a:rPr lang="ru-RU" sz="2000" dirty="0" smtClean="0"/>
              <a:t>косичку</a:t>
            </a:r>
            <a:r>
              <a:rPr lang="ru-RU" sz="2000" dirty="0"/>
              <a:t>, такое же безумие во взгляде.</a:t>
            </a:r>
          </a:p>
          <a:p>
            <a:r>
              <a:rPr lang="ru-RU" sz="2000" dirty="0"/>
              <a:t>Дочери Бернарды обладают </a:t>
            </a:r>
            <a:r>
              <a:rPr lang="ru-RU" sz="2000" dirty="0" smtClean="0"/>
              <a:t>настоящим </a:t>
            </a:r>
            <a:r>
              <a:rPr lang="ru-RU" sz="2000" dirty="0"/>
              <a:t>испанским темпераментом, они переполнены энергией, </a:t>
            </a:r>
            <a:r>
              <a:rPr lang="ru-RU" sz="2000" dirty="0" smtClean="0"/>
              <a:t>которую </a:t>
            </a:r>
            <a:r>
              <a:rPr lang="ru-RU" sz="2000" dirty="0"/>
              <a:t>не знают, на что излить. Свой </a:t>
            </a:r>
            <a:r>
              <a:rPr lang="ru-RU" sz="2000" dirty="0" smtClean="0"/>
              <a:t>истинный </a:t>
            </a:r>
            <a:r>
              <a:rPr lang="ru-RU" sz="2000" dirty="0"/>
              <a:t>норов они показывают, оставшись без наблюдения </a:t>
            </a:r>
            <a:r>
              <a:rPr lang="ru-RU" sz="2000" dirty="0" smtClean="0"/>
              <a:t>старших </a:t>
            </a:r>
            <a:r>
              <a:rPr lang="ru-RU" sz="2000" dirty="0"/>
              <a:t>- веселясь, завидуя, выслеживая друг друга и строя козни. В </a:t>
            </a:r>
            <a:r>
              <a:rPr lang="ru-RU" sz="2000" dirty="0" smtClean="0"/>
              <a:t>«тюрьме</a:t>
            </a:r>
            <a:r>
              <a:rPr lang="ru-RU" sz="2000" dirty="0"/>
              <a:t>» Бернарды кипят </a:t>
            </a:r>
            <a:r>
              <a:rPr lang="ru-RU" sz="2000" dirty="0" smtClean="0"/>
              <a:t>страсти».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(журнал «Невский театрал»)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5" y="3490701"/>
            <a:ext cx="5050949" cy="33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«Дом Бернарды Альбы» в МДТ</a:t>
            </a:r>
            <a:endParaRPr lang="ru-RU" dirty="0"/>
          </a:p>
        </p:txBody>
      </p:sp>
      <p:pic>
        <p:nvPicPr>
          <p:cNvPr id="8194" name="Picture 2" descr="http://mdt-dodin.ru/imgs/original/f8c2c21ce81d84a2c5d801f12bfa08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" y="1495133"/>
            <a:ext cx="3948049" cy="271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19" y="1495132"/>
            <a:ext cx="3203691" cy="4762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383" y="1495133"/>
            <a:ext cx="3190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75" y="2683099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405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Театр изнутри</vt:lpstr>
      <vt:lpstr>Труппа театра</vt:lpstr>
      <vt:lpstr>Труппа театра</vt:lpstr>
      <vt:lpstr>Спектакль «Дом Бернарды Альбы»</vt:lpstr>
      <vt:lpstr>Презентация PowerPoint</vt:lpstr>
      <vt:lpstr>«Дом Бернарды Альбы» в МДТ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22 1</dc:creator>
  <cp:lastModifiedBy>22 1</cp:lastModifiedBy>
  <cp:revision>9</cp:revision>
  <dcterms:created xsi:type="dcterms:W3CDTF">2016-10-25T09:16:21Z</dcterms:created>
  <dcterms:modified xsi:type="dcterms:W3CDTF">2016-10-25T11:56:07Z</dcterms:modified>
</cp:coreProperties>
</file>