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2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2016-10-25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2016-10-25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2016-10-25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2016-10-25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2016-10-25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2016-10-25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2016-10-25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87136" y="477982"/>
            <a:ext cx="3345873" cy="1766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0328" y="2098965"/>
            <a:ext cx="5538354" cy="3709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477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0882" y="37551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Театр «Мастерская»</a:t>
            </a:r>
            <a:endParaRPr lang="ru-RU" b="1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4627" y="1995055"/>
            <a:ext cx="5766956" cy="3938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370" y="2237396"/>
            <a:ext cx="5267829" cy="3432691"/>
          </a:xfrm>
        </p:spPr>
      </p:pic>
      <p:sp>
        <p:nvSpPr>
          <p:cNvPr id="7" name="Овал 6"/>
          <p:cNvSpPr/>
          <p:nvPr/>
        </p:nvSpPr>
        <p:spPr>
          <a:xfrm>
            <a:off x="6956108" y="2454792"/>
            <a:ext cx="4717473" cy="25249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Кирилл\Downloads\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1256" y="3250562"/>
            <a:ext cx="40671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45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414" y="1574205"/>
            <a:ext cx="5181600" cy="35135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8460" y="570016"/>
            <a:ext cx="5181600" cy="5915706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Лауреат Государственной </a:t>
            </a:r>
            <a:r>
              <a:rPr lang="ru-RU" sz="2200" b="1" dirty="0"/>
              <a:t>премии России, заслуженный деятель искусств России, профессор </a:t>
            </a:r>
            <a:r>
              <a:rPr lang="ru-RU" sz="2200" b="1" dirty="0" err="1" smtClean="0"/>
              <a:t>СПбГАТИ</a:t>
            </a:r>
            <a:endParaRPr lang="en-US" sz="2200" b="1" dirty="0" smtClean="0"/>
          </a:p>
          <a:p>
            <a:r>
              <a:rPr lang="ru-RU" sz="2200" b="1" dirty="0" smtClean="0"/>
              <a:t>Получил признание после «Москва</a:t>
            </a:r>
            <a:r>
              <a:rPr lang="ru-RU" sz="2200" b="1" dirty="0" smtClean="0"/>
              <a:t>. Моление о чаше», </a:t>
            </a:r>
            <a:r>
              <a:rPr lang="ru-RU" sz="2200" b="1" dirty="0" smtClean="0"/>
              <a:t>(лучший спектакль </a:t>
            </a:r>
            <a:r>
              <a:rPr lang="ru-RU" sz="2200" b="1" dirty="0" smtClean="0"/>
              <a:t>сезона 1991/1992 гг</a:t>
            </a:r>
            <a:r>
              <a:rPr lang="ru-RU" sz="2200" b="1" dirty="0" smtClean="0"/>
              <a:t>.)</a:t>
            </a:r>
          </a:p>
          <a:p>
            <a:pPr>
              <a:lnSpc>
                <a:spcPct val="100000"/>
              </a:lnSpc>
            </a:pPr>
            <a:r>
              <a:rPr lang="ru-RU" sz="2200" b="1" dirty="0" smtClean="0"/>
              <a:t> </a:t>
            </a:r>
            <a:r>
              <a:rPr lang="ru-RU" sz="2200" b="1" dirty="0" smtClean="0"/>
              <a:t>С 2002 по 2007 год Григорий Козлов возглавлял Санкт-Петербургский ТЮЗ им. А.А.Брянцева. </a:t>
            </a:r>
          </a:p>
          <a:p>
            <a:pPr>
              <a:lnSpc>
                <a:spcPct val="100000"/>
              </a:lnSpc>
            </a:pPr>
            <a:r>
              <a:rPr lang="ru-RU" sz="2200" b="1" dirty="0" smtClean="0"/>
              <a:t>В 2015 Премия им. Г. А. </a:t>
            </a:r>
            <a:r>
              <a:rPr lang="ru-RU" sz="2200" b="1" dirty="0" smtClean="0"/>
              <a:t>Товстоногова «За выдающийся вклад в развитие театрального искусства</a:t>
            </a:r>
            <a:r>
              <a:rPr lang="ru-RU" sz="2200" b="1" dirty="0" smtClean="0"/>
              <a:t>».</a:t>
            </a:r>
          </a:p>
          <a:p>
            <a:pPr>
              <a:lnSpc>
                <a:spcPct val="100000"/>
              </a:lnSpc>
            </a:pPr>
            <a:r>
              <a:rPr lang="ru-RU" sz="2200" b="1" dirty="0" smtClean="0"/>
              <a:t>С 1994 года </a:t>
            </a:r>
            <a:r>
              <a:rPr lang="ru-RU" sz="2200" b="1" dirty="0" smtClean="0"/>
              <a:t>преподает </a:t>
            </a:r>
            <a:r>
              <a:rPr lang="ru-RU" sz="2200" b="1" dirty="0" smtClean="0"/>
              <a:t>в Санкт-Петербургской академии театрального искусства, </a:t>
            </a:r>
            <a:r>
              <a:rPr lang="ru-RU" sz="2200" b="1" dirty="0" smtClean="0"/>
              <a:t>с </a:t>
            </a:r>
            <a:r>
              <a:rPr lang="ru-RU" sz="2200" b="1" dirty="0" smtClean="0"/>
              <a:t>1996 года возглавляет </a:t>
            </a:r>
            <a:r>
              <a:rPr lang="ru-RU" sz="2200" b="1" dirty="0" smtClean="0"/>
              <a:t>мастерскую</a:t>
            </a:r>
            <a:r>
              <a:rPr lang="ru-RU" sz="2200" b="1" dirty="0" smtClean="0"/>
              <a:t>. </a:t>
            </a:r>
            <a:endParaRPr lang="ru-RU" sz="2200" b="1" dirty="0" smtClean="0"/>
          </a:p>
          <a:p>
            <a:pPr>
              <a:lnSpc>
                <a:spcPct val="100000"/>
              </a:lnSpc>
            </a:pPr>
            <a:endParaRPr lang="ru-RU" sz="2400" b="1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914401" y="5094514"/>
            <a:ext cx="5153890" cy="700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Григорий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Козлов, основатель </a:t>
            </a:r>
            <a:r>
              <a:rPr lang="ru-RU" sz="2800" b="1" dirty="0" smtClean="0"/>
              <a:t>и </a:t>
            </a:r>
            <a:r>
              <a:rPr lang="ru-RU" sz="2800" b="1" dirty="0" smtClean="0"/>
              <a:t>художественный руководитель </a:t>
            </a:r>
            <a:r>
              <a:rPr lang="ru-RU" sz="2800" b="1" dirty="0" smtClean="0"/>
              <a:t>театра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7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993" y="305748"/>
            <a:ext cx="6685808" cy="1325563"/>
          </a:xfrm>
        </p:spPr>
        <p:txBody>
          <a:bodyPr/>
          <a:lstStyle/>
          <a:p>
            <a:pPr algn="ctr"/>
            <a:r>
              <a:rPr lang="ru-RU" b="1" dirty="0" smtClean="0"/>
              <a:t>«Тихий Дон»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Продолжительность 8 часов с антрактами</a:t>
            </a:r>
          </a:p>
          <a:p>
            <a:endParaRPr lang="ru-RU" sz="2400" dirty="0" smtClean="0"/>
          </a:p>
          <a:p>
            <a:r>
              <a:rPr lang="ru-RU" sz="2400" dirty="0" smtClean="0"/>
              <a:t>Специальный приз </a:t>
            </a:r>
            <a:r>
              <a:rPr lang="ru-RU" sz="2400" dirty="0" err="1" smtClean="0"/>
              <a:t>номинационного</a:t>
            </a:r>
            <a:r>
              <a:rPr lang="ru-RU" sz="2400" dirty="0" smtClean="0"/>
              <a:t> совета Высшей театральной премии Петербурга</a:t>
            </a:r>
            <a:r>
              <a:rPr lang="ru-RU" sz="2400" b="1" dirty="0" smtClean="0"/>
              <a:t>«Золотой софит»</a:t>
            </a:r>
            <a:r>
              <a:rPr lang="ru-RU" sz="2400" dirty="0" smtClean="0"/>
              <a:t> 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Спектакль – участник фестивалей «Золотая маска» (Москва), «Прорыв» (Санкт-Петербург), «Балтийский дом» (Санкт-Петербург).</a:t>
            </a:r>
            <a:endParaRPr lang="ru-RU" sz="2400" dirty="0" smtClean="0"/>
          </a:p>
          <a:p>
            <a:endParaRPr lang="ru-RU" dirty="0" smtClean="0"/>
          </a:p>
        </p:txBody>
      </p:sp>
      <p:pic>
        <p:nvPicPr>
          <p:cNvPr id="8" name="Содержимое 7" descr="тихий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8376" y="2196935"/>
            <a:ext cx="5710233" cy="3574472"/>
          </a:xfrm>
        </p:spPr>
      </p:pic>
    </p:spTree>
    <p:extLst>
      <p:ext uri="{BB962C8B-B14F-4D97-AF65-F5344CB8AC3E}">
        <p14:creationId xmlns:p14="http://schemas.microsoft.com/office/powerpoint/2010/main" xmlns="" val="37249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«Братья Карамазовы»</a:t>
            </a:r>
            <a:endParaRPr lang="ru-RU" dirty="0"/>
          </a:p>
        </p:txBody>
      </p:sp>
      <p:pic>
        <p:nvPicPr>
          <p:cNvPr id="5" name="Содержимое 4" descr=",hfnm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8383" y="1733797"/>
            <a:ext cx="5981160" cy="398744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Приз Санкт-Петербургского общества зрителей «Театрал»</a:t>
            </a:r>
            <a:br>
              <a:rPr lang="ru-RU" dirty="0" smtClean="0"/>
            </a:br>
            <a:r>
              <a:rPr lang="ru-RU" dirty="0" smtClean="0"/>
              <a:t>«за свежесть, глубину и многогранность прочтения</a:t>
            </a:r>
            <a:br>
              <a:rPr lang="ru-RU" dirty="0" smtClean="0"/>
            </a:br>
            <a:r>
              <a:rPr lang="ru-RU" dirty="0" smtClean="0"/>
              <a:t>русского классического произведения»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75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112" y="481913"/>
            <a:ext cx="4508211" cy="297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7492" y="398117"/>
            <a:ext cx="4782065" cy="3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4375" y="3953555"/>
            <a:ext cx="3612987" cy="239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112" y="3779875"/>
            <a:ext cx="4109255" cy="274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5423" y="1496109"/>
            <a:ext cx="4070681" cy="456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87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60</Words>
  <Application>Microsoft Office PowerPoint</Application>
  <PresentationFormat>Произвольный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主题</vt:lpstr>
      <vt:lpstr>Театр «Мастерская»</vt:lpstr>
      <vt:lpstr>Слайд 2</vt:lpstr>
      <vt:lpstr>«Тихий Дон»</vt:lpstr>
      <vt:lpstr>«Братья Карамазовы»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LHCan</dc:creator>
  <cp:lastModifiedBy>bibl</cp:lastModifiedBy>
  <cp:revision>11</cp:revision>
  <dcterms:created xsi:type="dcterms:W3CDTF">2015-05-05T08:02:14Z</dcterms:created>
  <dcterms:modified xsi:type="dcterms:W3CDTF">2016-10-25T14:38:27Z</dcterms:modified>
</cp:coreProperties>
</file>