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C6634D9-BEF6-4338-A483-60D84758006E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5CAFB1-66BF-42AE-B330-34855D760C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Александринский театр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143116"/>
            <a:ext cx="6400800" cy="1752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Новая Сцена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37225"/>
            <a:ext cx="2286016" cy="3258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uSgZTaxX7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2"/>
            <a:ext cx="9144000" cy="684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Спектакль «Шум»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xl_201411171238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428868"/>
            <a:ext cx="4071956" cy="4071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1"/>
            <a:ext cx="8401080" cy="15716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Спектакль Михаила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Патласова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пьесе Екатерины Бондаренко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IMG_554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85992"/>
            <a:ext cx="5643602" cy="3762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Михаил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Патласов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лауреат Высшей национальной театральной премии «Золотая маска» (2013 год, спектакль «Антитела» в театре Балтийский дом, номинации «Лучший спектакль в драме, малая форма» и «Приз критики»).</a:t>
            </a:r>
          </a:p>
        </p:txBody>
      </p:sp>
      <p:pic>
        <p:nvPicPr>
          <p:cNvPr id="5" name="Содержимое 4" descr="pv_3624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857364"/>
            <a:ext cx="4318036" cy="32385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642918"/>
            <a:ext cx="8472518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основе пьесы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реальная история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произошедшая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несколько лет назад в небольшом поселке Челябинской области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подросток-геймер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убил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одноклассника за то, что тот поставил ему на нос чернильную кляксу. Написанный в 2011 году первый вариант пьесы был показан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Театре.doc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Москве.</a:t>
            </a:r>
          </a:p>
        </p:txBody>
      </p:sp>
      <p:pic>
        <p:nvPicPr>
          <p:cNvPr id="5" name="Содержимое 4" descr="antitela-vgiperkube-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500306"/>
            <a:ext cx="6000792" cy="3975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71480"/>
            <a:ext cx="6115064" cy="23574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спектакле использованы сложные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 звуковые эффекты: проецирующееся на пять сторон видео, создающее эффект нахождения внутри компьютерной игры, и бинауральный звук — технология, освоенная пока что лишь в киноиндустрии.</a:t>
            </a:r>
          </a:p>
        </p:txBody>
      </p:sp>
      <p:pic>
        <p:nvPicPr>
          <p:cNvPr id="5" name="Содержимое 4" descr="7_96253c2b600_600x400_t_310x2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643182"/>
            <a:ext cx="5892387" cy="39155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785926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Патласов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поехал туда, на место убийства, надел на голову камеру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GoPro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и пробежал тот путь, те двести метров, которые бежал тот самый школьник, в которого выстрелил главный герой. Это было большое впечатление — тут парень умер, а я с камерой бегаю, спектакль ставлю. Когда он бежал, то был уже глухой, волной от выстрела ему повредило шею, вдобавок его оглушило после двух выстрелов, которые в него попали. Потом он упал и так и пролежал до того момента, пока его не перевернула мама… Вы когда-нибудь слышали выстрел охотничьего ружья? От этого звука человек на какое-то время глохнет, у него в голове звон и ничего не слышно, только шум. Мне хочется, чтобы у зрителя возникло похожее ощущение — как шум после выстрела».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14-014-Spasibo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57158" y="1357298"/>
            <a:ext cx="4071966" cy="42862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Новая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сцена Александринского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была открыта весной 2013 года. Это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уникальный многофункциональный театральный центр, не имеющий аналогов ни в России, ни на Западе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Расположена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 соседству с основным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зданием Александринского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театра между площадью Островского и набережной реки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Фонтанки.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novaja-scena-aleksandrinskogo-teatra-v-peterbur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29426" y="243238"/>
            <a:ext cx="4171730" cy="62575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8329642" cy="16430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Начало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работы Новой сцены открывает новую страницу в истории Александринского театра: её деятельность направлена на обновление и развитие отечественного театра и сближение его с современной культурой, преодоление дистанции между современным театром и публикой, формирование новой зрительской аудитории. </a:t>
            </a:r>
          </a:p>
        </p:txBody>
      </p:sp>
      <p:pic>
        <p:nvPicPr>
          <p:cNvPr id="5" name="Содержимое 4" descr="alex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428868"/>
            <a:ext cx="6215106" cy="4146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Новая сцена Александринского театра — самая современная с точки зрения технического оснащения театральная площадка России, одной из главных задач деятельности которой является внедрение инновационных технологий в театральную практику.</a:t>
            </a:r>
          </a:p>
        </p:txBody>
      </p:sp>
      <p:pic>
        <p:nvPicPr>
          <p:cNvPr id="3" name="Рисунок 2" descr="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786190"/>
            <a:ext cx="4333882" cy="2885127"/>
          </a:xfrm>
          <a:prstGeom prst="rect">
            <a:avLst/>
          </a:prstGeom>
        </p:spPr>
      </p:pic>
      <p:pic>
        <p:nvPicPr>
          <p:cNvPr id="4" name="Рисунок 3" descr="roa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4500594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038600" cy="4525963"/>
          </a:xfrm>
        </p:spPr>
        <p:txBody>
          <a:bodyPr>
            <a:no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Среди важнейших направлений деятельности Новой сцены — реализация образовательной просветительской программы, подчеркивающей и развивающей идею комплекса как института, нацеленного на поиск и эксперимент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Марат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Гацалов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главный режиссёр Новой сцены Александринского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театра.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xzgm57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285860"/>
            <a:ext cx="4582814" cy="4607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OVFuSN_p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4022851" cy="3012948"/>
          </a:xfrm>
          <a:prstGeom prst="rect">
            <a:avLst/>
          </a:prstGeom>
        </p:spPr>
      </p:pic>
      <p:pic>
        <p:nvPicPr>
          <p:cNvPr id="4" name="Рисунок 3" descr="XNYtYgozd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500306"/>
            <a:ext cx="5500694" cy="411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oBqJ_ZdPh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071810"/>
            <a:ext cx="4667383" cy="3495675"/>
          </a:xfrm>
          <a:prstGeom prst="rect">
            <a:avLst/>
          </a:prstGeom>
        </p:spPr>
      </p:pic>
      <p:pic>
        <p:nvPicPr>
          <p:cNvPr id="3" name="Рисунок 2" descr="78uYZcqtvT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4786346" cy="358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qNWlvsLVW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496872" cy="4668981"/>
          </a:xfrm>
          <a:prstGeom prst="rect">
            <a:avLst/>
          </a:prstGeom>
        </p:spPr>
      </p:pic>
      <p:pic>
        <p:nvPicPr>
          <p:cNvPr id="3" name="Рисунок 2" descr="DltamF3UvJ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643182"/>
            <a:ext cx="5190997" cy="388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cAbwmyayk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3450950" cy="2584618"/>
          </a:xfrm>
          <a:prstGeom prst="rect">
            <a:avLst/>
          </a:prstGeom>
        </p:spPr>
      </p:pic>
      <p:pic>
        <p:nvPicPr>
          <p:cNvPr id="3" name="Рисунок 2" descr="qVRsCBd-f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571744"/>
            <a:ext cx="5500694" cy="411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104</TotalTime>
  <Words>423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Александринский театр</vt:lpstr>
      <vt:lpstr>Слайд 2</vt:lpstr>
      <vt:lpstr>Слайд 3</vt:lpstr>
      <vt:lpstr>Слайд 4</vt:lpstr>
      <vt:lpstr>Слайд 5</vt:lpstr>
      <vt:lpstr>ЭКСКУРСИЯ</vt:lpstr>
      <vt:lpstr>Слайд 7</vt:lpstr>
      <vt:lpstr>Слайд 8</vt:lpstr>
      <vt:lpstr>Слайд 9</vt:lpstr>
      <vt:lpstr>Слайд 10</vt:lpstr>
      <vt:lpstr>Спектакль «Шум»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Александринский театр</dc:title>
  <dc:creator>mk</dc:creator>
  <cp:lastModifiedBy>mk</cp:lastModifiedBy>
  <cp:revision>33</cp:revision>
  <dcterms:created xsi:type="dcterms:W3CDTF">2016-10-17T15:54:35Z</dcterms:created>
  <dcterms:modified xsi:type="dcterms:W3CDTF">2016-10-17T17:39:23Z</dcterms:modified>
</cp:coreProperties>
</file>