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3" r:id="rId14"/>
    <p:sldId id="269" r:id="rId15"/>
    <p:sldId id="270" r:id="rId16"/>
    <p:sldId id="267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圆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圆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圆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圆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1600200"/>
          </a:xfrm>
        </p:spPr>
        <p:txBody>
          <a:bodyPr/>
          <a:lstStyle/>
          <a:p>
            <a:r>
              <a:rPr lang="ru-RU" altLang="zh-CN" dirty="0" err="1" smtClean="0"/>
              <a:t>Бао</a:t>
            </a:r>
            <a:r>
              <a:rPr lang="ru-RU" altLang="zh-CN" dirty="0" smtClean="0"/>
              <a:t> </a:t>
            </a:r>
            <a:r>
              <a:rPr lang="ru-RU" altLang="zh-CN" dirty="0" smtClean="0"/>
              <a:t>Лань и     Е. </a:t>
            </a:r>
            <a:r>
              <a:rPr lang="ru-RU" altLang="zh-CN" dirty="0" err="1" smtClean="0"/>
              <a:t>Цзявэнь</a:t>
            </a:r>
            <a:r>
              <a:rPr lang="ru-RU" altLang="zh-CN" dirty="0" smtClean="0"/>
              <a:t>,</a:t>
            </a:r>
          </a:p>
          <a:p>
            <a:r>
              <a:rPr lang="ru-RU" altLang="zh-CN" dirty="0" smtClean="0"/>
              <a:t>китайские магистранты</a:t>
            </a:r>
          </a:p>
          <a:p>
            <a:r>
              <a:rPr lang="ru-RU" altLang="zh-CN" dirty="0" err="1" smtClean="0"/>
              <a:t>ВШЖиМК</a:t>
            </a:r>
            <a:r>
              <a:rPr lang="ru-RU" altLang="zh-CN" dirty="0"/>
              <a:t> </a:t>
            </a:r>
            <a:r>
              <a:rPr lang="ru-RU" altLang="zh-CN" dirty="0" smtClean="0"/>
              <a:t>СПбГУ, члены Арт-клуба 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zh-CN" dirty="0" smtClean="0"/>
              <a:t>ОСЕННИЕ ПРОГУЛКИ  ПО  </a:t>
            </a:r>
            <a:r>
              <a:rPr lang="ru-RU" altLang="zh-CN" dirty="0" smtClean="0"/>
              <a:t>ЦАРСКОМУ </a:t>
            </a:r>
            <a:r>
              <a:rPr lang="ru-RU" altLang="zh-CN" dirty="0" smtClean="0"/>
              <a:t>СЕЛУ: </a:t>
            </a:r>
            <a:r>
              <a:rPr lang="ru-RU" altLang="zh-CN" smtClean="0"/>
              <a:t>ДВОРЕЦ,  </a:t>
            </a:r>
            <a:r>
              <a:rPr lang="ru-RU" altLang="zh-CN" dirty="0" smtClean="0"/>
              <a:t>ЛИЦЕЙ,  А. С. ПУШКИН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Павильон «Турецкая баня»</a:t>
            </a:r>
            <a:endParaRPr lang="zh-CN" altLang="en-US" dirty="0"/>
          </a:p>
        </p:txBody>
      </p:sp>
      <p:pic>
        <p:nvPicPr>
          <p:cNvPr id="4" name="图片 3" descr="_DSC3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31755"/>
            <a:ext cx="7488832" cy="50131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err="1" smtClean="0"/>
              <a:t>Цзявэнь</a:t>
            </a:r>
            <a:endParaRPr lang="zh-CN" altLang="en-US" dirty="0"/>
          </a:p>
        </p:txBody>
      </p:sp>
      <p:pic>
        <p:nvPicPr>
          <p:cNvPr id="5" name="图片 4" descr="_DSC3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5443" y="2059133"/>
            <a:ext cx="5217403" cy="3492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Структура Лица</a:t>
            </a:r>
            <a:endParaRPr lang="zh-CN" altLang="en-US" dirty="0"/>
          </a:p>
        </p:txBody>
      </p:sp>
      <p:pic>
        <p:nvPicPr>
          <p:cNvPr id="4" name="图片 3" descr="IMG_20151004_132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505500"/>
            <a:ext cx="2933627" cy="5224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184" y="602128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Екатерининский дворец</a:t>
            </a:r>
            <a:endParaRPr lang="zh-CN" altLang="en-US" dirty="0"/>
          </a:p>
        </p:txBody>
      </p:sp>
      <p:pic>
        <p:nvPicPr>
          <p:cNvPr id="4" name="图片 3" descr="IMG_20151004_134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804689" cy="4944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Мост, река и небо</a:t>
            </a:r>
            <a:endParaRPr lang="zh-CN" altLang="en-US" dirty="0"/>
          </a:p>
        </p:txBody>
      </p:sp>
      <p:pic>
        <p:nvPicPr>
          <p:cNvPr id="4" name="图片 3" descr="IMG_20151004_154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412776"/>
            <a:ext cx="3057703" cy="5445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152" y="594928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Золотая дружба</a:t>
            </a:r>
            <a:endParaRPr lang="zh-CN" altLang="en-US" dirty="0"/>
          </a:p>
        </p:txBody>
      </p:sp>
      <p:pic>
        <p:nvPicPr>
          <p:cNvPr id="4" name="图片 3" descr="mmexport1444152007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295382"/>
            <a:ext cx="6840760" cy="5130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Е </a:t>
            </a:r>
            <a:r>
              <a:rPr lang="ru-RU" altLang="zh-CN" dirty="0" err="1" smtClean="0"/>
              <a:t>Цзявэнь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Лицей. Памятник А. С. Пушкину</a:t>
            </a:r>
            <a:endParaRPr lang="zh-CN" altLang="en-US" dirty="0"/>
          </a:p>
        </p:txBody>
      </p:sp>
      <p:pic>
        <p:nvPicPr>
          <p:cNvPr id="4" name="图片 3" descr="_DSC3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59164" y="2269427"/>
            <a:ext cx="5182735" cy="3469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616530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zh-CN" dirty="0" smtClean="0"/>
              <a:t>Царскосельский Лицей – Класс</a:t>
            </a:r>
            <a:endParaRPr lang="zh-CN" altLang="en-US" dirty="0"/>
          </a:p>
        </p:txBody>
      </p:sp>
      <p:pic>
        <p:nvPicPr>
          <p:cNvPr id="4" name="图片 3" descr="IMG_20151004_162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8748464" cy="4912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Общежитие Пушкина -- № 14</a:t>
            </a:r>
            <a:endParaRPr lang="zh-CN" altLang="en-US" dirty="0"/>
          </a:p>
        </p:txBody>
      </p:sp>
      <p:pic>
        <p:nvPicPr>
          <p:cNvPr id="4" name="图片 3" descr="IMG_20151004_165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484784"/>
            <a:ext cx="2933627" cy="5224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176" y="616530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Очень хорошая погода </a:t>
            </a:r>
            <a:endParaRPr lang="zh-CN" altLang="en-US" dirty="0"/>
          </a:p>
        </p:txBody>
      </p:sp>
      <p:pic>
        <p:nvPicPr>
          <p:cNvPr id="5" name="图片 4" descr="IMG_20151004_114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8591640" cy="4824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Пруд</a:t>
            </a:r>
            <a:endParaRPr lang="zh-CN" altLang="en-US" dirty="0"/>
          </a:p>
        </p:txBody>
      </p:sp>
      <p:pic>
        <p:nvPicPr>
          <p:cNvPr id="4" name="图片 3" descr="IMG_20151004_121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8532440" cy="4791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Озерко</a:t>
            </a:r>
            <a:endParaRPr lang="zh-CN" altLang="en-US" dirty="0"/>
          </a:p>
        </p:txBody>
      </p:sp>
      <p:pic>
        <p:nvPicPr>
          <p:cNvPr id="5" name="图片 4" descr="IMG_20151004_123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8532440" cy="479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Флейтист</a:t>
            </a:r>
            <a:endParaRPr lang="zh-CN" altLang="en-US" dirty="0"/>
          </a:p>
        </p:txBody>
      </p:sp>
      <p:pic>
        <p:nvPicPr>
          <p:cNvPr id="4" name="图片 3" descr="_DSC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89097" y="2339495"/>
            <a:ext cx="5171003" cy="3461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Аллея</a:t>
            </a:r>
            <a:endParaRPr lang="zh-CN" altLang="en-US" dirty="0"/>
          </a:p>
        </p:txBody>
      </p:sp>
      <p:pic>
        <p:nvPicPr>
          <p:cNvPr id="4" name="图片 3" descr="_DSC3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596386" cy="508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Воробей</a:t>
            </a:r>
            <a:endParaRPr lang="zh-CN" altLang="en-US" dirty="0"/>
          </a:p>
        </p:txBody>
      </p:sp>
      <p:pic>
        <p:nvPicPr>
          <p:cNvPr id="4" name="图片 3" descr="_DSC3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596336" cy="5085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Павильон «Грот»</a:t>
            </a:r>
            <a:endParaRPr lang="zh-CN" altLang="en-US" dirty="0"/>
          </a:p>
        </p:txBody>
      </p:sp>
      <p:pic>
        <p:nvPicPr>
          <p:cNvPr id="4" name="图片 3" descr="_DSC3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562554" cy="5062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 smtClean="0"/>
              <a:t>Симпатичная белка</a:t>
            </a:r>
            <a:endParaRPr lang="zh-CN" altLang="en-US" dirty="0"/>
          </a:p>
        </p:txBody>
      </p:sp>
      <p:pic>
        <p:nvPicPr>
          <p:cNvPr id="4" name="图片 3" descr="_DSC3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7703954" cy="5157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 by </a:t>
            </a:r>
            <a:r>
              <a:rPr lang="ru-RU" altLang="zh-CN" dirty="0" smtClean="0"/>
              <a:t>Бао Лань</a:t>
            </a:r>
            <a:endParaRPr lang="zh-CN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51</TotalTime>
  <Words>141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平衡</vt:lpstr>
      <vt:lpstr>ОСЕННИЕ ПРОГУЛКИ  ПО  ЦАРСКОМУ СЕЛУ: ДВОРЕЦ,  ЛИЦЕЙ,  А. С. ПУШКИН</vt:lpstr>
      <vt:lpstr>Очень хорошая погода </vt:lpstr>
      <vt:lpstr>Пруд</vt:lpstr>
      <vt:lpstr>Озерко</vt:lpstr>
      <vt:lpstr>Флейтист</vt:lpstr>
      <vt:lpstr>Аллея</vt:lpstr>
      <vt:lpstr>Воробей</vt:lpstr>
      <vt:lpstr>Павильон «Грот»</vt:lpstr>
      <vt:lpstr>Симпатичная белка</vt:lpstr>
      <vt:lpstr>Павильон «Турецкая баня»</vt:lpstr>
      <vt:lpstr>Цзявэнь</vt:lpstr>
      <vt:lpstr>Структура Лица</vt:lpstr>
      <vt:lpstr>Екатерининский дворец</vt:lpstr>
      <vt:lpstr>Мост, река и небо</vt:lpstr>
      <vt:lpstr>Золотая дружба</vt:lpstr>
      <vt:lpstr>Лицей. Памятник А. С. Пушкину</vt:lpstr>
      <vt:lpstr>Царскосельский Лицей – Класс</vt:lpstr>
      <vt:lpstr>Общежитие Пушкина -- № 14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Осенние прогулки по ЦАРСКОМУ СЕЛУ</dc:title>
  <dc:creator>Nactia</dc:creator>
  <cp:lastModifiedBy>Asus</cp:lastModifiedBy>
  <cp:revision>12</cp:revision>
  <dcterms:created xsi:type="dcterms:W3CDTF">2015-10-06T21:42:44Z</dcterms:created>
  <dcterms:modified xsi:type="dcterms:W3CDTF">2015-10-18T21:44:02Z</dcterms:modified>
</cp:coreProperties>
</file>