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60" r:id="rId12"/>
    <p:sldId id="261" r:id="rId13"/>
    <p:sldId id="262" r:id="rId14"/>
    <p:sldId id="263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3B15E-F496-4584-B286-D7C899E0F65C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9675D-FE3F-4874-B8C4-995854D05A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877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9675D-FE3F-4874-B8C4-995854D05A9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0130613092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10_F_31239896_y81wU2Tskzp4fjKgZvYC37bQeLHcnX5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0"/>
            <a:ext cx="1219200" cy="1219200"/>
          </a:xfrm>
          <a:prstGeom prst="rect">
            <a:avLst/>
          </a:prstGeom>
          <a:effectLst>
            <a:outerShdw blurRad="50800" dist="38100" dir="8100000" sx="103000" sy="103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362200" y="1600200"/>
            <a:ext cx="487680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Культурная жизнь</a:t>
            </a:r>
          </a:p>
          <a:p>
            <a:r>
              <a:rPr lang="ru-RU" sz="3600" b="1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Санкт-Петербурга</a:t>
            </a:r>
            <a:endParaRPr lang="ru-RU" sz="3600" b="1" dirty="0" smtClean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3733800"/>
            <a:ext cx="152958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Театр</a:t>
            </a:r>
            <a:endParaRPr lang="ru-RU" sz="3600" b="1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4876800"/>
            <a:ext cx="198483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Мюзикл</a:t>
            </a:r>
            <a:endParaRPr lang="ru-RU" sz="3600" b="1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396335"/>
            <a:ext cx="544892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elaxed"/>
              <a:lightRig rig="threePt" dir="t"/>
            </a:scene3d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Подготовила Ксения Должанская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чанные файлы.jpeg"/>
          <p:cNvPicPr>
            <a:picLocks noChangeAspect="1"/>
          </p:cNvPicPr>
          <p:nvPr/>
        </p:nvPicPr>
        <p:blipFill>
          <a:blip r:embed="rId2">
            <a:lum bright="54000" contrast="-21000"/>
          </a:blip>
          <a:stretch>
            <a:fillRect/>
          </a:stretch>
        </p:blipFill>
        <p:spPr>
          <a:xfrm>
            <a:off x="0" y="0"/>
            <a:ext cx="9189720" cy="6858000"/>
          </a:xfrm>
          <a:prstGeom prst="rect">
            <a:avLst/>
          </a:prstGeom>
        </p:spPr>
      </p:pic>
      <p:pic>
        <p:nvPicPr>
          <p:cNvPr id="3" name="Рисунок 2" descr="70b9d1f83c710c4d916bd2e335ac93a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0"/>
            <a:ext cx="4343400" cy="2139763"/>
          </a:xfrm>
          <a:prstGeom prst="rect">
            <a:avLst/>
          </a:prstGeo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45U5kCha3j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3886200"/>
            <a:ext cx="3581400" cy="2620826"/>
          </a:xfrm>
          <a:prstGeom prst="rect">
            <a:avLst/>
          </a:prstGeo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aeDNxsPfn_Q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2895600"/>
            <a:ext cx="2440419" cy="3657600"/>
          </a:xfrm>
          <a:prstGeom prst="rect">
            <a:avLst/>
          </a:prstGeo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800600" y="228600"/>
            <a:ext cx="4343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2015 году спектакль получил Российскую национальную театральную премию 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«Золотая маска» 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трех номинациях: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Мюзикл "Чаплин"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 номинация "Оперетта-Мюзикл/Спектакль"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Мария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Лагацкая-Зимина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роль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Хедды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Хоппер  -   "Оперетта-Мюзикл/Женская роль"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Евгений Зайцев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за роль Чаплина  - номинация "Оперетта-Мюзикл/Мужская роль"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CKZFXB2hwI.jpg"/>
          <p:cNvPicPr>
            <a:picLocks noChangeAspect="1"/>
          </p:cNvPicPr>
          <p:nvPr/>
        </p:nvPicPr>
        <p:blipFill>
          <a:blip r:embed="rId2">
            <a:lum bright="1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935704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Мюзикл «Мастер и Маргарита» в </a:t>
            </a:r>
            <a:r>
              <a:rPr lang="ru-RU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Мюзик-Холле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1143000"/>
            <a:ext cx="5486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Величайший британский композитор Эндрю Ллойд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Уэббер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признался, что не знает, как воплотить этот роман в мюзикл. Это удалось сделать международной продюсерской компании «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Makers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Lab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». «Мастер и Маргарита» — совместный проект с Санкт-Петербургским городским театром «Мюзик-холл» при поддержке Комитета по культуре. Музыкальный руководитель проекта — знаменитый итальянский дирижер и пианист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Фабио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Мастранджело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5257800"/>
            <a:ext cx="5543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Премьера состоялась 18 сентября 2014 года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CKZFXB2hwI.jpg"/>
          <p:cNvPicPr>
            <a:picLocks noChangeAspect="1"/>
          </p:cNvPicPr>
          <p:nvPr/>
        </p:nvPicPr>
        <p:blipFill>
          <a:blip r:embed="rId2">
            <a:lum bright="2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4tw3Gmch78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228600"/>
            <a:ext cx="4485735" cy="2971800"/>
          </a:xfrm>
          <a:prstGeom prst="rect">
            <a:avLst/>
          </a:prstGeo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rdG9xplbJt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733800"/>
            <a:ext cx="4343310" cy="2894409"/>
          </a:xfrm>
          <a:prstGeom prst="rect">
            <a:avLst/>
          </a:prstGeo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1lY6iqJ0UA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3505200"/>
            <a:ext cx="3962400" cy="2625090"/>
          </a:xfrm>
          <a:prstGeom prst="rect">
            <a:avLst/>
          </a:prstGeo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0U0x4qrzFO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1295400"/>
            <a:ext cx="3421811" cy="2266950"/>
          </a:xfrm>
          <a:prstGeom prst="rect">
            <a:avLst/>
          </a:prstGeo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8600" y="2286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6 либреттистов, 6 композиторов, 666 костюмов и 66 декораций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axresdefault.jpg"/>
          <p:cNvPicPr>
            <a:picLocks noChangeAspect="1"/>
          </p:cNvPicPr>
          <p:nvPr/>
        </p:nvPicPr>
        <p:blipFill>
          <a:blip r:embed="rId2">
            <a:lum bright="2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09600"/>
            <a:ext cx="411042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LeftDown"/>
              <a:lightRig rig="threePt" dir="t"/>
            </a:scene3d>
          </a:bodyPr>
          <a:lstStyle/>
          <a:p>
            <a:r>
              <a:rPr lang="ru-RU" sz="4000" b="1" dirty="0" err="1" smtClean="0">
                <a:solidFill>
                  <a:schemeClr val="bg1">
                    <a:lumMod val="95000"/>
                  </a:schemeClr>
                </a:solidFill>
              </a:rPr>
              <a:t>Джекил</a:t>
            </a: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 и </a:t>
            </a:r>
            <a:r>
              <a:rPr lang="ru-RU" sz="4000" b="1" dirty="0" err="1" smtClean="0">
                <a:solidFill>
                  <a:schemeClr val="bg1">
                    <a:lumMod val="95000"/>
                  </a:schemeClr>
                </a:solidFill>
              </a:rPr>
              <a:t>Хайд</a:t>
            </a:r>
            <a:endParaRPr lang="ru-RU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43000"/>
            <a:ext cx="3048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мюзикл композитора Фрэнка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Уайлдхорна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Автор 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либреттоЛесли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Брикасс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, по мотивам романа Роберта Льюиса Стивенсона «Странная история доктора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Джекила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и мистера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Хайда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». Режиссёр 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Бродвейской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версии — Робин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Филлипс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. Три раза был поставлен в США и двенадцать раз за их пределами. 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53340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Творческая группа театра Музыкальной комедии сделала свою версию мюзикла.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4953000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Премьера в Санкт-Петербурге состоялась 4 декабря 2014 года. Мюзикл уже успел полюбиться зрителю.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xresdefault.jpg"/>
          <p:cNvPicPr>
            <a:picLocks noChangeAspect="1"/>
          </p:cNvPicPr>
          <p:nvPr/>
        </p:nvPicPr>
        <p:blipFill>
          <a:blip r:embed="rId2">
            <a:lum bright="2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6002_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810000"/>
            <a:ext cx="4191000" cy="2794000"/>
          </a:xfrm>
          <a:prstGeom prst="rect">
            <a:avLst/>
          </a:prstGeo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COhLIqoM45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0"/>
            <a:ext cx="3200399" cy="4352203"/>
          </a:xfrm>
          <a:prstGeom prst="rect">
            <a:avLst/>
          </a:prstGeo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2pL6PSZuvM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5200" y="0"/>
            <a:ext cx="3124200" cy="3124200"/>
          </a:xfrm>
          <a:prstGeom prst="rect">
            <a:avLst/>
          </a:prstGeo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JH8y0jSAR2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4419600"/>
            <a:ext cx="3427326" cy="2286000"/>
          </a:xfrm>
          <a:prstGeom prst="rect">
            <a:avLst/>
          </a:prstGeo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705600" y="1828800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Невероятно правдоподобная игра актёров заставляет зрителей замирать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0130613092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3962400"/>
            <a:ext cx="610776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4000" b="1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6d667d748cc6705a03f7bc51679ccf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Мю́зикл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— музыкально-сценическое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3810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произведение, в котором переплетают-</a:t>
            </a:r>
          </a:p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диалоги, песни, музыка, важную роль  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1066800"/>
            <a:ext cx="5038559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играет хореография. Большое влияние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7671" y="1524000"/>
            <a:ext cx="585448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мюзикл оказали многие жанры: оперетта, 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1981200"/>
            <a:ext cx="514115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комическая опера, водевиль, бурлеск. 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23622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Как отдельный жанр театрального искусства долгое время не признавался.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33528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Предшественниками мюзикла были множество легких жанров, где смешались шоу варьете, французский балет и драматические интерлюдии. В сентябре 1866 года на сцене 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Рисунок 10" descr="Crookfin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4648200"/>
            <a:ext cx="3026215" cy="20178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67401" y="4549676"/>
            <a:ext cx="3276599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Нью-Йорка прошла постановка «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Black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Crook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», где сплетались романтический балет, мелодрама и другие жанры. Именно она считается исходной точкой нового жанра.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Рисунок 12" descr="foto_jeskiz_tatu_v_vide_not_i_skripichnogo_kljuch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05800" y="2057400"/>
            <a:ext cx="838200" cy="976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allery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381000"/>
            <a:ext cx="8374408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Мои любимые мюзиклы в Санкт-Петербурге</a:t>
            </a:r>
            <a:endParaRPr lang="ru-RU" sz="2800" b="1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322067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066800"/>
            <a:ext cx="3017520" cy="2003822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0_9365c_7c2e6f40_orig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219200"/>
            <a:ext cx="2814828" cy="2086450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v.pbrk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3352800"/>
            <a:ext cx="2109862" cy="2971800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9Rg_o9fSIQ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91000" y="3733800"/>
            <a:ext cx="1738745" cy="2247203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chapli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691406">
            <a:off x="6229453" y="4142455"/>
            <a:ext cx="2617154" cy="1127685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_7f6b65a2.jpg"/>
          <p:cNvPicPr>
            <a:picLocks noChangeAspect="1"/>
          </p:cNvPicPr>
          <p:nvPr/>
        </p:nvPicPr>
        <p:blipFill>
          <a:blip r:embed="rId2">
            <a:lum bright="17000"/>
          </a:blip>
          <a:stretch>
            <a:fillRect/>
          </a:stretch>
        </p:blipFill>
        <p:spPr>
          <a:xfrm>
            <a:off x="0" y="0"/>
            <a:ext cx="91474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453361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Мюзикл «Бал вампиров»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762000"/>
            <a:ext cx="2359941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de-DE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Tanz der Vampire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43000"/>
            <a:ext cx="95250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Мюзикл  Михаэля </a:t>
            </a:r>
            <a:r>
              <a:rPr lang="ru-RU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Кунце</a:t>
            </a:r>
            <a:r>
              <a:rPr lang="ru-RU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и Джима </a:t>
            </a:r>
            <a:r>
              <a:rPr lang="ru-RU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Стейнмана</a:t>
            </a:r>
            <a:r>
              <a:rPr lang="ru-RU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по фильму «Бал вампиров».</a:t>
            </a:r>
            <a:endParaRPr lang="ru-RU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00200"/>
            <a:ext cx="3733800" cy="48013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1993 году продюсер Эндрю </a:t>
            </a:r>
            <a:r>
              <a:rPr lang="ru-RU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Браунсберг</a:t>
            </a:r>
            <a:r>
              <a:rPr lang="ru-RU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предложил своему другу режиссёру Роману </a:t>
            </a:r>
            <a:r>
              <a:rPr lang="ru-RU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Полански</a:t>
            </a:r>
            <a:r>
              <a:rPr lang="ru-RU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создать мюзикл. На осуществление идеи ушло четыре года. В качестве композитора был приглашён Джим </a:t>
            </a:r>
            <a:r>
              <a:rPr lang="ru-RU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Стейнман</a:t>
            </a:r>
            <a:r>
              <a:rPr lang="ru-RU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либретто написал Михаэль </a:t>
            </a:r>
            <a:r>
              <a:rPr lang="ru-RU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Кунце</a:t>
            </a:r>
            <a:r>
              <a:rPr lang="ru-RU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Декорации создал художник Уильям Дадли, хореографией занялся </a:t>
            </a:r>
            <a:r>
              <a:rPr lang="ru-RU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Деннис</a:t>
            </a:r>
            <a:r>
              <a:rPr lang="ru-RU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Каллахан</a:t>
            </a:r>
            <a:r>
              <a:rPr lang="ru-RU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Режиссёром постановки выступил сам Роман </a:t>
            </a:r>
            <a:r>
              <a:rPr lang="ru-RU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Полански</a:t>
            </a:r>
            <a:r>
              <a:rPr lang="ru-RU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1" y="1600200"/>
            <a:ext cx="2666999" cy="42473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Премьера мюзикла состоялась в Вене 4 октября 1997.</a:t>
            </a:r>
          </a:p>
          <a:p>
            <a:r>
              <a:rPr lang="ru-RU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После этого мюзикл с успехом шёл в Германии, Эстонии, на Бродвее, в Польше, Венгрии. Наконец в 2011 году 3 сентября премьера состоялась в Санкт-Петербургском театре музыкальной комедии. </a:t>
            </a:r>
            <a:endParaRPr lang="ru-RU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_7f6b65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304800"/>
            <a:ext cx="3352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«Бал вампиров» стал Лауреатом Высшей театральной премии Санкт-Петербурга «Золотой софит» и Лауреатом Национальной театральной премии «Золотая маска» (2013) в номинации «Лучший спектакль», а также в номинациях «Оперетта-мюзикл/женская роль» (</a:t>
            </a:r>
            <a:r>
              <a:rPr lang="ru-RU" dirty="0" err="1" smtClean="0">
                <a:solidFill>
                  <a:schemeClr val="bg1"/>
                </a:solidFill>
              </a:rPr>
              <a:t>Манана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Гогитидзе</a:t>
            </a:r>
            <a:r>
              <a:rPr lang="ru-RU" dirty="0" smtClean="0">
                <a:solidFill>
                  <a:schemeClr val="bg1"/>
                </a:solidFill>
              </a:rPr>
              <a:t>) и «Оперетта-мюзикл/мужская роль» (Иван </a:t>
            </a:r>
            <a:r>
              <a:rPr lang="ru-RU" dirty="0" err="1" smtClean="0">
                <a:solidFill>
                  <a:schemeClr val="bg1"/>
                </a:solidFill>
              </a:rPr>
              <a:t>Ожогин</a:t>
            </a:r>
            <a:r>
              <a:rPr lang="ru-RU" dirty="0" smtClean="0">
                <a:solidFill>
                  <a:schemeClr val="bg1"/>
                </a:solidFill>
              </a:rPr>
              <a:t>). Постановка шла почти три года с небольшими перерывами и закрылась 31 июля 2014 года.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ozogin2(1)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28600"/>
            <a:ext cx="5143500" cy="3429000"/>
          </a:xfrm>
          <a:prstGeom prst="rect">
            <a:avLst/>
          </a:prstGeom>
          <a:effectLst>
            <a:outerShdw blurRad="50800" dist="38100" dir="5400000" sx="102000" sy="102000" algn="t" rotWithShape="0">
              <a:schemeClr val="bg1">
                <a:alpha val="4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_7f6b65a2.jpg"/>
          <p:cNvPicPr>
            <a:picLocks noChangeAspect="1"/>
          </p:cNvPicPr>
          <p:nvPr/>
        </p:nvPicPr>
        <p:blipFill>
          <a:blip r:embed="rId2">
            <a:lum bright="3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eaf90e388b6ea394fdffdcb34a42fbf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33400"/>
            <a:ext cx="3901440" cy="2438400"/>
          </a:xfrm>
          <a:prstGeom prst="rect">
            <a:avLst/>
          </a:prstGeom>
          <a:effectLst>
            <a:outerShdw blurRad="50800" dist="38100" dir="5400000" sx="102000" sy="102000" algn="t" rotWithShape="0">
              <a:schemeClr val="bg1">
                <a:alpha val="40000"/>
              </a:schemeClr>
            </a:outerShdw>
          </a:effectLst>
        </p:spPr>
      </p:pic>
      <p:pic>
        <p:nvPicPr>
          <p:cNvPr id="4" name="Рисунок 3" descr="9329789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362200"/>
            <a:ext cx="4038600" cy="2288540"/>
          </a:xfrm>
          <a:prstGeom prst="rect">
            <a:avLst/>
          </a:prstGeom>
          <a:effectLst>
            <a:outerShdw blurRad="50800" dist="38100" dir="5400000" sx="102000" sy="102000" algn="t" rotWithShape="0">
              <a:schemeClr val="bg1">
                <a:alpha val="40000"/>
              </a:schemeClr>
            </a:outerShdw>
          </a:effectLst>
        </p:spPr>
      </p:pic>
      <p:pic>
        <p:nvPicPr>
          <p:cNvPr id="5" name="Рисунок 4" descr="765579_origina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810000"/>
            <a:ext cx="3899198" cy="2590800"/>
          </a:xfrm>
          <a:prstGeom prst="rect">
            <a:avLst/>
          </a:prstGeom>
          <a:effectLst>
            <a:outerShdw blurRad="50800" dist="38100" dir="5400000" sx="102000" sy="102000" algn="t" rotWithShape="0">
              <a:schemeClr val="bg1">
                <a:alpha val="40000"/>
              </a:scheme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724401" y="533400"/>
            <a:ext cx="4419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Потрясающие декорации, костюмы и грим, необыкновенно реалистичные эффекты,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0480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сложнейшие арии и чарующие голоса исполнителей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5029200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сделали этот мюзикл одним из самых любимых для петербургского зрителя. У мюзикла необыкновенное количество фанатов.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dbb4a1474d9ee737a3a9549e7818e1d.jpg"/>
          <p:cNvPicPr>
            <a:picLocks noChangeAspect="1"/>
          </p:cNvPicPr>
          <p:nvPr/>
        </p:nvPicPr>
        <p:blipFill>
          <a:blip r:embed="rId2">
            <a:lum bright="44000"/>
          </a:blip>
          <a:stretch>
            <a:fillRect/>
          </a:stretch>
        </p:blipFill>
        <p:spPr>
          <a:xfrm>
            <a:off x="-1" y="0"/>
            <a:ext cx="91798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5692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мюзикл «Пола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Негри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38200"/>
            <a:ext cx="4419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«Пола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Негри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 — спектакль-воспоминание, рассказанный от лица одной из выдающихся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голливудских актрис начала XX в. Это ретроспектива жизни необыкновенной женщины, чья биография вместила нелегкое детство маленькой девочки из польской провинции, обучение в хореографическом училище в Санкт-Петербурге, первые шаги в кино, покорение блистательного, но жестокого Голливуда, головокружительную славу, за которой последовал крах всей карьеры.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943600"/>
            <a:ext cx="821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Премьера состоялась 18 декабря 2013 года в ДК им.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Ленсовета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1066800"/>
            <a:ext cx="41147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Аналогов этому шоу в мире нет. Уникальность представления состоит в соединении 3D-технологий и театра. То есть по сути —фильм невероятного размаха, но только на театральной сцене. В первом в мире 3D-мюзикле живые актёры играют в виртуальном пространстве, а зрители наблюдают за происходящим на сцене в 3D-очках. 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dbb4a1474d9ee737a3a9549e7818e1d.jpg"/>
          <p:cNvPicPr>
            <a:picLocks noChangeAspect="1"/>
          </p:cNvPicPr>
          <p:nvPr/>
        </p:nvPicPr>
        <p:blipFill>
          <a:blip r:embed="rId2">
            <a:lum bright="56000"/>
          </a:blip>
          <a:stretch>
            <a:fillRect/>
          </a:stretch>
        </p:blipFill>
        <p:spPr>
          <a:xfrm>
            <a:off x="-1" y="0"/>
            <a:ext cx="9179859" cy="6858000"/>
          </a:xfrm>
          <a:prstGeom prst="rect">
            <a:avLst/>
          </a:prstGeom>
        </p:spPr>
      </p:pic>
      <p:pic>
        <p:nvPicPr>
          <p:cNvPr id="3" name="Рисунок 2" descr="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8600"/>
            <a:ext cx="4623619" cy="2514600"/>
          </a:xfrm>
          <a:prstGeom prst="rect">
            <a:avLst/>
          </a:prstGeo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971800"/>
            <a:ext cx="4191000" cy="2785158"/>
          </a:xfrm>
          <a:prstGeom prst="rect">
            <a:avLst/>
          </a:prstGeo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ES7UH1az2b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886200"/>
            <a:ext cx="3886200" cy="2590800"/>
          </a:xfrm>
          <a:prstGeom prst="rect">
            <a:avLst/>
          </a:prstGeo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29200" y="533400"/>
            <a:ext cx="388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мюзикле играют многие известные телевизионные актёры: Гоша Куценко, Максим Леонидов, Ирина Медведева, Борис Смолкин и другие.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чанные файлы.jpeg"/>
          <p:cNvPicPr>
            <a:picLocks noChangeAspect="1"/>
          </p:cNvPicPr>
          <p:nvPr/>
        </p:nvPicPr>
        <p:blipFill>
          <a:blip r:embed="rId3">
            <a:lum bright="48000"/>
          </a:blip>
          <a:stretch>
            <a:fillRect/>
          </a:stretch>
        </p:blipFill>
        <p:spPr>
          <a:xfrm>
            <a:off x="0" y="0"/>
            <a:ext cx="91897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1143000"/>
            <a:ext cx="29722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Чаплин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981200"/>
            <a:ext cx="8458200" cy="50783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Еще один мюзикл-ретроспектива. Премьера спектакля о жизни великого киноартиста и режиссера состоялась на Бродвее в сентябре 2012 года, Это один из самых свежих американских мюзиклов. В основе сюжета – постановка спектакля «Огни рампы» (премьера состоялась в театре при Калифорнийском университете в Сан-Диего в 2010 году). Название спектакля повторяет название фильма самого Чарли Чаплина, вышедшего на экраны в 1952 году и рассказывающего о последних годах жизни клоуна </a:t>
            </a:r>
            <a:r>
              <a:rPr lang="ru-RU" dirty="0" err="1" smtClean="0"/>
              <a:t>Кальверо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Либретто и музыку </a:t>
            </a:r>
            <a:r>
              <a:rPr lang="ru-RU" dirty="0" err="1" smtClean="0"/>
              <a:t>бродвейского</a:t>
            </a:r>
            <a:r>
              <a:rPr lang="ru-RU" dirty="0" smtClean="0"/>
              <a:t> мюзикла «Чаплин» написал композитор Кристофер </a:t>
            </a:r>
            <a:r>
              <a:rPr lang="ru-RU" dirty="0" err="1" smtClean="0"/>
              <a:t>Кёртис</a:t>
            </a:r>
            <a:r>
              <a:rPr lang="ru-RU" dirty="0" smtClean="0"/>
              <a:t>, на основе своей книги «История Чарли Чаплина», написанной в соавторстве с Томасом </a:t>
            </a:r>
            <a:r>
              <a:rPr lang="ru-RU" dirty="0" err="1" smtClean="0"/>
              <a:t>Мианом</a:t>
            </a:r>
            <a:r>
              <a:rPr lang="ru-RU" dirty="0" smtClean="0"/>
              <a:t>, трехкратным обладателем премии «Тони» и создателем либретто нескольких мюзиклов, успешно шедших на Бродвее. Авторы попытались разгадать, что стоит за мифом о гении, навсегда изменившем мировой кинематограф.</a:t>
            </a:r>
          </a:p>
          <a:p>
            <a:r>
              <a:rPr lang="ru-RU" b="1" dirty="0" smtClean="0"/>
              <a:t>Премьера в Санкт-Петербурге состоялась 13 сентября 2013 года на сцене Санкт-Петербургского театра музыкальной комедии.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558</Words>
  <Application>Microsoft Office PowerPoint</Application>
  <PresentationFormat>Экран (4:3)</PresentationFormat>
  <Paragraphs>49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Ксения Должанская</dc:creator>
  <cp:lastModifiedBy>Asus</cp:lastModifiedBy>
  <cp:revision>428</cp:revision>
  <dcterms:created xsi:type="dcterms:W3CDTF">2015-05-24T17:32:21Z</dcterms:created>
  <dcterms:modified xsi:type="dcterms:W3CDTF">2015-06-09T14:12:19Z</dcterms:modified>
</cp:coreProperties>
</file>