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6F0C9-D436-43EE-A5DA-A3928372A058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B894B-68A2-4423-9D77-9FD885EB4B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355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6F0C9-D436-43EE-A5DA-A3928372A058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B894B-68A2-4423-9D77-9FD885EB4B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626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6F0C9-D436-43EE-A5DA-A3928372A058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B894B-68A2-4423-9D77-9FD885EB4B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033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6F0C9-D436-43EE-A5DA-A3928372A058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B894B-68A2-4423-9D77-9FD885EB4B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994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6F0C9-D436-43EE-A5DA-A3928372A058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B894B-68A2-4423-9D77-9FD885EB4B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01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6F0C9-D436-43EE-A5DA-A3928372A058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B894B-68A2-4423-9D77-9FD885EB4B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49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6F0C9-D436-43EE-A5DA-A3928372A058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B894B-68A2-4423-9D77-9FD885EB4B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218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6F0C9-D436-43EE-A5DA-A3928372A058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B894B-68A2-4423-9D77-9FD885EB4B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334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6F0C9-D436-43EE-A5DA-A3928372A058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B894B-68A2-4423-9D77-9FD885EB4B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501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6F0C9-D436-43EE-A5DA-A3928372A058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B894B-68A2-4423-9D77-9FD885EB4B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54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6F0C9-D436-43EE-A5DA-A3928372A058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B894B-68A2-4423-9D77-9FD885EB4B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739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3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6F0C9-D436-43EE-A5DA-A3928372A058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B894B-68A2-4423-9D77-9FD885EB4B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915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628800"/>
            <a:ext cx="7772400" cy="1470025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2"/>
                </a:solidFill>
              </a:rPr>
              <a:t>Выставки к 70-летию победы в Великой Отечественной войне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3068960"/>
            <a:ext cx="8784976" cy="17526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Государственный музей политической истории России</a:t>
            </a:r>
          </a:p>
          <a:p>
            <a:r>
              <a:rPr lang="ru-RU" sz="36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(адрес: ул. Куйбышева, 2 (</a:t>
            </a:r>
            <a:r>
              <a:rPr lang="ru-RU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ст.м</a:t>
            </a:r>
            <a:r>
              <a:rPr lang="ru-RU" sz="36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Горьковская)</a:t>
            </a:r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2777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2"/>
                </a:solidFill>
              </a:rPr>
              <a:t>Выставка «Плакат Войны – Плакат Победы»</a:t>
            </a:r>
            <a:br>
              <a:rPr lang="ru-RU" sz="3600" b="1" dirty="0" smtClean="0">
                <a:solidFill>
                  <a:schemeClr val="accent2"/>
                </a:solidFill>
              </a:rPr>
            </a:br>
            <a:r>
              <a:rPr lang="ru-RU" sz="3600" b="1" dirty="0" smtClean="0">
                <a:solidFill>
                  <a:schemeClr val="accent2"/>
                </a:solidFill>
              </a:rPr>
              <a:t>(продлится:2 мая 2015 - 13 мая 2015)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1600200"/>
            <a:ext cx="4388296" cy="4709120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Выставка представляет плакаты периода Великой Отечественной войны, объединенные общей темой неизбежной победы над врагом, а также праздничные плакаты последующих лет, посвященные Дню Победы. Большая часть экспонатов демонстрируется впервые, включая уникальные рисованные плакаты «Окон ТАСС». Всего представлено более 30 плакатов.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12" r="10634"/>
          <a:stretch/>
        </p:blipFill>
        <p:spPr>
          <a:xfrm>
            <a:off x="4427983" y="1916832"/>
            <a:ext cx="4668171" cy="3816424"/>
          </a:xfrm>
        </p:spPr>
      </p:pic>
    </p:spTree>
    <p:extLst>
      <p:ext uri="{BB962C8B-B14F-4D97-AF65-F5344CB8AC3E}">
        <p14:creationId xmlns:p14="http://schemas.microsoft.com/office/powerpoint/2010/main" val="3378095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2"/>
                </a:solidFill>
              </a:rPr>
              <a:t>Выставка «Плакат Войны – Плакат Победы»</a:t>
            </a:r>
            <a:br>
              <a:rPr lang="ru-RU" sz="3600" b="1" dirty="0" smtClean="0">
                <a:solidFill>
                  <a:schemeClr val="accent2"/>
                </a:solidFill>
              </a:rPr>
            </a:br>
            <a:r>
              <a:rPr lang="ru-RU" sz="3600" b="1" dirty="0" smtClean="0">
                <a:solidFill>
                  <a:schemeClr val="accent2"/>
                </a:solidFill>
              </a:rPr>
              <a:t>(продлится:2 мая 2015 - 13 мая 2015)</a:t>
            </a:r>
            <a:endParaRPr lang="ru-RU" sz="36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2" b="13405"/>
          <a:stretch/>
        </p:blipFill>
        <p:spPr>
          <a:xfrm>
            <a:off x="33155" y="1983936"/>
            <a:ext cx="9110845" cy="3749320"/>
          </a:xfrm>
        </p:spPr>
      </p:pic>
    </p:spTree>
    <p:extLst>
      <p:ext uri="{BB962C8B-B14F-4D97-AF65-F5344CB8AC3E}">
        <p14:creationId xmlns:p14="http://schemas.microsoft.com/office/powerpoint/2010/main" val="1660942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7" b="38318"/>
          <a:stretch/>
        </p:blipFill>
        <p:spPr>
          <a:xfrm>
            <a:off x="20394" y="1628800"/>
            <a:ext cx="4686666" cy="4682690"/>
          </a:xfrm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4587521" y="1628800"/>
            <a:ext cx="4608512" cy="506916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Тематика юбилейных плакатов следующих после победы лет непосредственно связана с историей праздника. День Победы 9 мая был введён в 1945 году, но праздновался только до 1948 года. Соответственно, и юбилейный плакат практически исчезает из государственного заказа сразу после Победы. На выставке можно увидеть редкие плакаты, выпущенные в 1946 и 1947 гг.: В. </a:t>
            </a:r>
            <a:r>
              <a:rPr lang="ru-RU" dirty="0" err="1" smtClean="0"/>
              <a:t>Климашин</a:t>
            </a:r>
            <a:r>
              <a:rPr lang="ru-RU" dirty="0" smtClean="0"/>
              <a:t> «Победим в боях, победим в труде!», В. Викторов «Девятое мая – праздник победы над Германией».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278841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chemeClr val="accent2"/>
                </a:solidFill>
              </a:rPr>
              <a:t>Выставка «Плакат Войны – Плакат Победы»</a:t>
            </a:r>
            <a:br>
              <a:rPr lang="ru-RU" sz="3600" b="1" dirty="0" smtClean="0">
                <a:solidFill>
                  <a:schemeClr val="accent2"/>
                </a:solidFill>
              </a:rPr>
            </a:br>
            <a:r>
              <a:rPr lang="ru-RU" sz="3600" b="1" dirty="0" smtClean="0">
                <a:solidFill>
                  <a:schemeClr val="accent2"/>
                </a:solidFill>
              </a:rPr>
              <a:t>(продлится:2 мая 2015 - 13 мая 2015)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850797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2"/>
                </a:solidFill>
              </a:rPr>
              <a:t>Выставка «Плакат Войны – Плакат Победы»</a:t>
            </a:r>
            <a:br>
              <a:rPr lang="ru-RU" sz="3600" b="1" dirty="0" smtClean="0">
                <a:solidFill>
                  <a:schemeClr val="accent2"/>
                </a:solidFill>
              </a:rPr>
            </a:br>
            <a:r>
              <a:rPr lang="ru-RU" sz="3600" b="1" dirty="0" smtClean="0">
                <a:solidFill>
                  <a:schemeClr val="accent2"/>
                </a:solidFill>
              </a:rPr>
              <a:t>(продлится:2 мая 2015 - 13 мая 2015)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" t="3214" b="14442"/>
          <a:stretch/>
        </p:blipFill>
        <p:spPr>
          <a:xfrm>
            <a:off x="467544" y="1481455"/>
            <a:ext cx="3572688" cy="534428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" t="4439" b="10156"/>
          <a:stretch/>
        </p:blipFill>
        <p:spPr>
          <a:xfrm>
            <a:off x="5076056" y="1412776"/>
            <a:ext cx="3371200" cy="5304093"/>
          </a:xfrm>
        </p:spPr>
      </p:pic>
    </p:spTree>
    <p:extLst>
      <p:ext uri="{BB962C8B-B14F-4D97-AF65-F5344CB8AC3E}">
        <p14:creationId xmlns:p14="http://schemas.microsoft.com/office/powerpoint/2010/main" val="1843318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2"/>
                </a:solidFill>
              </a:rPr>
              <a:t>Выставка «Плакат Войны – Плакат Победы»</a:t>
            </a:r>
            <a:br>
              <a:rPr lang="ru-RU" sz="3600" b="1" dirty="0" smtClean="0">
                <a:solidFill>
                  <a:schemeClr val="accent2"/>
                </a:solidFill>
              </a:rPr>
            </a:br>
            <a:r>
              <a:rPr lang="ru-RU" sz="3600" b="1" dirty="0" smtClean="0">
                <a:solidFill>
                  <a:schemeClr val="accent2"/>
                </a:solidFill>
              </a:rPr>
              <a:t>(продлится:2 мая 2015 - 13 мая 2015)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9" b="36788"/>
          <a:stretch/>
        </p:blipFill>
        <p:spPr>
          <a:xfrm>
            <a:off x="28244" y="2204864"/>
            <a:ext cx="4528047" cy="403244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9" b="33727"/>
          <a:stretch/>
        </p:blipFill>
        <p:spPr>
          <a:xfrm>
            <a:off x="4590619" y="1268760"/>
            <a:ext cx="4553381" cy="4104456"/>
          </a:xfrm>
        </p:spPr>
      </p:pic>
    </p:spTree>
    <p:extLst>
      <p:ext uri="{BB962C8B-B14F-4D97-AF65-F5344CB8AC3E}">
        <p14:creationId xmlns:p14="http://schemas.microsoft.com/office/powerpoint/2010/main" val="3615051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Государственный музей политической истории России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5148064" cy="4525963"/>
          </a:xfrm>
        </p:spPr>
        <p:txBody>
          <a:bodyPr>
            <a:normAutofit/>
          </a:bodyPr>
          <a:lstStyle/>
          <a:p>
            <a:r>
              <a:rPr lang="ru-RU" b="1" dirty="0" smtClean="0"/>
              <a:t>Адрес:</a:t>
            </a:r>
          </a:p>
          <a:p>
            <a:pPr marL="0" indent="0">
              <a:buNone/>
            </a:pPr>
            <a:r>
              <a:rPr lang="ru-RU" dirty="0" smtClean="0"/>
              <a:t> ул. Куйбышева, 2-4 (</a:t>
            </a:r>
            <a:r>
              <a:rPr lang="ru-RU" dirty="0" err="1" smtClean="0"/>
              <a:t>ст.м</a:t>
            </a:r>
            <a:r>
              <a:rPr lang="ru-RU" dirty="0" smtClean="0"/>
              <a:t>. Горьковская)</a:t>
            </a:r>
          </a:p>
          <a:p>
            <a:r>
              <a:rPr lang="ru-RU" b="1" dirty="0" smtClean="0"/>
              <a:t>Режим работы:</a:t>
            </a:r>
          </a:p>
          <a:p>
            <a:pPr marL="0" indent="0">
              <a:buNone/>
            </a:pPr>
            <a:r>
              <a:rPr lang="ru-RU" dirty="0" err="1" smtClean="0"/>
              <a:t>Пн</a:t>
            </a:r>
            <a:r>
              <a:rPr lang="ru-RU" dirty="0" smtClean="0"/>
              <a:t>, </a:t>
            </a:r>
            <a:r>
              <a:rPr lang="ru-RU" dirty="0" err="1" smtClean="0"/>
              <a:t>вт</a:t>
            </a:r>
            <a:r>
              <a:rPr lang="ru-RU" dirty="0" smtClean="0"/>
              <a:t>, </a:t>
            </a:r>
            <a:r>
              <a:rPr lang="ru-RU" dirty="0" err="1" smtClean="0"/>
              <a:t>пт</a:t>
            </a:r>
            <a:r>
              <a:rPr lang="ru-RU" dirty="0" smtClean="0"/>
              <a:t>, </a:t>
            </a:r>
            <a:r>
              <a:rPr lang="ru-RU" dirty="0" err="1" smtClean="0"/>
              <a:t>сб</a:t>
            </a:r>
            <a:r>
              <a:rPr lang="ru-RU" dirty="0" smtClean="0"/>
              <a:t>, </a:t>
            </a:r>
            <a:r>
              <a:rPr lang="ru-RU" dirty="0" err="1" smtClean="0"/>
              <a:t>вс</a:t>
            </a:r>
            <a:r>
              <a:rPr lang="ru-RU" dirty="0" smtClean="0"/>
              <a:t> с 10:00 до 18:00</a:t>
            </a:r>
          </a:p>
          <a:p>
            <a:pPr marL="0" indent="0">
              <a:buNone/>
            </a:pPr>
            <a:r>
              <a:rPr lang="ru-RU" dirty="0" smtClean="0"/>
              <a:t>Среда с 10.00 до 20.00</a:t>
            </a:r>
          </a:p>
          <a:p>
            <a:pPr marL="0" indent="0">
              <a:buNone/>
            </a:pPr>
            <a:r>
              <a:rPr lang="ru-RU" dirty="0" smtClean="0"/>
              <a:t>Выходной день - четверг</a:t>
            </a:r>
          </a:p>
          <a:p>
            <a:pPr marL="0" indent="0">
              <a:buNone/>
            </a:pPr>
            <a:r>
              <a:rPr lang="ru-RU" dirty="0" smtClean="0"/>
              <a:t>Санитарный день – последний понедельник каждого месяца</a:t>
            </a:r>
          </a:p>
          <a:p>
            <a:pPr marL="0" indent="0">
              <a:buNone/>
            </a:pP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891"/>
          <a:stretch/>
        </p:blipFill>
        <p:spPr>
          <a:xfrm>
            <a:off x="5148064" y="1600200"/>
            <a:ext cx="3456384" cy="5095720"/>
          </a:xfrm>
        </p:spPr>
      </p:pic>
    </p:spTree>
    <p:extLst>
      <p:ext uri="{BB962C8B-B14F-4D97-AF65-F5344CB8AC3E}">
        <p14:creationId xmlns:p14="http://schemas.microsoft.com/office/powerpoint/2010/main" val="2730844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/>
                </a:solidFill>
              </a:rPr>
              <a:t>Выставка «Освобождение Европы»</a:t>
            </a:r>
            <a:br>
              <a:rPr lang="ru-RU" b="1" dirty="0" smtClean="0">
                <a:solidFill>
                  <a:schemeClr val="accent2"/>
                </a:solidFill>
              </a:rPr>
            </a:br>
            <a:r>
              <a:rPr lang="ru-RU" b="1" dirty="0" smtClean="0">
                <a:solidFill>
                  <a:schemeClr val="accent2"/>
                </a:solidFill>
              </a:rPr>
              <a:t>(продлится:2 мая 2015 - 30 дек 2015)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5040560" cy="4853136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Выставка предлагает увидеть и осмыслить героический подвиг солдат и офицеров Красной Армии, бойцов Сопротивления в оккупированных странах, заключенных концлагерей, воинов армий стран антигитлеровской коалиции. </a:t>
            </a:r>
          </a:p>
          <a:p>
            <a:r>
              <a:rPr lang="ru-RU" dirty="0" smtClean="0"/>
              <a:t>Недавно рассекреченные документы раскрывают историко-политические аспекты освобождения Европы.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891"/>
          <a:stretch/>
        </p:blipFill>
        <p:spPr>
          <a:xfrm>
            <a:off x="5220072" y="1484784"/>
            <a:ext cx="3515216" cy="5182455"/>
          </a:xfrm>
        </p:spPr>
      </p:pic>
    </p:spTree>
    <p:extLst>
      <p:ext uri="{BB962C8B-B14F-4D97-AF65-F5344CB8AC3E}">
        <p14:creationId xmlns:p14="http://schemas.microsoft.com/office/powerpoint/2010/main" val="3004189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/>
                </a:solidFill>
              </a:rPr>
              <a:t>Выставка «Освобождение Европы»</a:t>
            </a:r>
            <a:br>
              <a:rPr lang="ru-RU" b="1" dirty="0" smtClean="0">
                <a:solidFill>
                  <a:schemeClr val="accent2"/>
                </a:solidFill>
              </a:rPr>
            </a:br>
            <a:r>
              <a:rPr lang="ru-RU" b="1" dirty="0" smtClean="0">
                <a:solidFill>
                  <a:schemeClr val="accent2"/>
                </a:solidFill>
              </a:rPr>
              <a:t>(продлится:2 мая 2015 - 30 дек 2015)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6" t="4479" r="10350" b="63456"/>
          <a:stretch/>
        </p:blipFill>
        <p:spPr>
          <a:xfrm>
            <a:off x="1547664" y="1628800"/>
            <a:ext cx="3240360" cy="2388497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88296" cy="5257800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Первый раздел выставки рассказывает об установлении в Европе гитлеровского «нового порядка» и создании на оккупированных территориях режима жесточайшего террора и насилия. Большой комплекс личных вещей узников нацистских лагерей призван отразить ту грандиозную историческую катастрофу, которая постигла Старый Свет. Здесь представлены фотографии, орудия истязания, лагерные номера и одежда заключенных Освенцима и Равенсбрюка, рисунки, сделанные в Бухенвальде и Маутхаузене.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27071"/>
          <a:stretch/>
        </p:blipFill>
        <p:spPr>
          <a:xfrm>
            <a:off x="42857" y="3717032"/>
            <a:ext cx="2796929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266"/>
            <a:ext cx="8363272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/>
                </a:solidFill>
              </a:rPr>
              <a:t>Выставка «Освобождение Европы»</a:t>
            </a:r>
            <a:br>
              <a:rPr lang="ru-RU" b="1" dirty="0" smtClean="0">
                <a:solidFill>
                  <a:schemeClr val="accent2"/>
                </a:solidFill>
              </a:rPr>
            </a:br>
            <a:r>
              <a:rPr lang="ru-RU" b="1" dirty="0" smtClean="0">
                <a:solidFill>
                  <a:schemeClr val="accent2"/>
                </a:solidFill>
              </a:rPr>
              <a:t>(продлится:2 мая 2015 - 30 дек 2015)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412776"/>
            <a:ext cx="4470759" cy="252028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98"/>
          <a:stretch/>
        </p:blipFill>
        <p:spPr>
          <a:xfrm>
            <a:off x="4679420" y="1158988"/>
            <a:ext cx="4357076" cy="5619175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2" r="4847" b="25454"/>
          <a:stretch/>
        </p:blipFill>
        <p:spPr>
          <a:xfrm rot="5400000">
            <a:off x="1223478" y="3164010"/>
            <a:ext cx="2195951" cy="442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99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/>
                </a:solidFill>
              </a:rPr>
              <a:t>Выставка «Освобождение Европы»</a:t>
            </a:r>
            <a:br>
              <a:rPr lang="ru-RU" b="1" dirty="0" smtClean="0">
                <a:solidFill>
                  <a:schemeClr val="accent2"/>
                </a:solidFill>
              </a:rPr>
            </a:br>
            <a:r>
              <a:rPr lang="ru-RU" b="1" dirty="0" smtClean="0">
                <a:solidFill>
                  <a:schemeClr val="accent2"/>
                </a:solidFill>
              </a:rPr>
              <a:t>(продлится:2 мая 2015 - 30 дек 2015)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4525963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Следующий комплекс экспонатов знакомит с участием в европейском движении Сопротивления советских военных и «перемещенных» граждан СССР, бежавших из плена и сражавшихся в Италии, Франции, Польше, Чехословакии, Югославии в составе партизанских отрядов и подпольных групп. Особое место здесь занимают награды участника итальянского Сопротивления Анатолия Тарасова.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6" t="4052" r="10599" b="2230"/>
          <a:stretch/>
        </p:blipFill>
        <p:spPr>
          <a:xfrm>
            <a:off x="4429446" y="1484784"/>
            <a:ext cx="4714554" cy="4812195"/>
          </a:xfrm>
        </p:spPr>
      </p:pic>
    </p:spTree>
    <p:extLst>
      <p:ext uri="{BB962C8B-B14F-4D97-AF65-F5344CB8AC3E}">
        <p14:creationId xmlns:p14="http://schemas.microsoft.com/office/powerpoint/2010/main" val="1587690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/>
                </a:solidFill>
              </a:rPr>
              <a:t>Выставка «Освобождение Европы»</a:t>
            </a:r>
            <a:br>
              <a:rPr lang="ru-RU" b="1" dirty="0" smtClean="0">
                <a:solidFill>
                  <a:schemeClr val="accent2"/>
                </a:solidFill>
              </a:rPr>
            </a:br>
            <a:r>
              <a:rPr lang="ru-RU" b="1" dirty="0" smtClean="0">
                <a:solidFill>
                  <a:schemeClr val="accent2"/>
                </a:solidFill>
              </a:rPr>
              <a:t>(продлится:2 мая 2015 - 30 дек 2015)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40" r="23255" b="43828"/>
          <a:stretch/>
        </p:blipFill>
        <p:spPr>
          <a:xfrm>
            <a:off x="0" y="1526251"/>
            <a:ext cx="3312368" cy="533174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0" r="20141"/>
          <a:stretch/>
        </p:blipFill>
        <p:spPr>
          <a:xfrm>
            <a:off x="2798755" y="1472208"/>
            <a:ext cx="6310818" cy="5373216"/>
          </a:xfrm>
        </p:spPr>
      </p:pic>
    </p:spTree>
    <p:extLst>
      <p:ext uri="{BB962C8B-B14F-4D97-AF65-F5344CB8AC3E}">
        <p14:creationId xmlns:p14="http://schemas.microsoft.com/office/powerpoint/2010/main" val="966354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/>
                </a:solidFill>
              </a:rPr>
              <a:t>Выставка «Освобождение Европы»</a:t>
            </a:r>
            <a:br>
              <a:rPr lang="ru-RU" b="1" dirty="0" smtClean="0">
                <a:solidFill>
                  <a:schemeClr val="accent2"/>
                </a:solidFill>
              </a:rPr>
            </a:br>
            <a:r>
              <a:rPr lang="ru-RU" b="1" dirty="0" smtClean="0">
                <a:solidFill>
                  <a:schemeClr val="accent2"/>
                </a:solidFill>
              </a:rPr>
              <a:t>(продлится:2 мая 2015 - 30 дек 2015)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5141168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Отдельный раздел посвящен помощи со стороны США и Великобритании: поставкам в СССР вооружения, военной техники и стратегических материалов, в том числе в рамках арктических конвоев. Винтовка «Маузер», подаренная Главнокомандующим союзными армиями в Европе, генералом армии США Д. Эйзенхауэром маршалу Советского Союза Г.К. Жукову, напоминает о боевом сотрудничестве американских и советских воинов.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5" t="3800" r="22085" b="32413"/>
          <a:stretch/>
        </p:blipFill>
        <p:spPr>
          <a:xfrm>
            <a:off x="4502727" y="2369127"/>
            <a:ext cx="4668247" cy="3076097"/>
          </a:xfrm>
        </p:spPr>
      </p:pic>
    </p:spTree>
    <p:extLst>
      <p:ext uri="{BB962C8B-B14F-4D97-AF65-F5344CB8AC3E}">
        <p14:creationId xmlns:p14="http://schemas.microsoft.com/office/powerpoint/2010/main" val="1274378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21014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/>
                </a:solidFill>
              </a:rPr>
              <a:t>Выставка «Освобождение Европы»</a:t>
            </a:r>
            <a:br>
              <a:rPr lang="ru-RU" b="1" dirty="0" smtClean="0">
                <a:solidFill>
                  <a:schemeClr val="accent2"/>
                </a:solidFill>
              </a:rPr>
            </a:br>
            <a:r>
              <a:rPr lang="ru-RU" b="1" dirty="0" smtClean="0">
                <a:solidFill>
                  <a:schemeClr val="accent2"/>
                </a:solidFill>
              </a:rPr>
              <a:t>(продлится:2 мая 2015 - 30 дек 2015)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348880"/>
            <a:ext cx="4853967" cy="2736304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495800" cy="4709120"/>
          </a:xfrm>
        </p:spPr>
        <p:txBody>
          <a:bodyPr/>
          <a:lstStyle/>
          <a:p>
            <a:r>
              <a:rPr lang="ru-RU" dirty="0" smtClean="0"/>
              <a:t>Уникальные экспонаты из фондов музея демонстрируются в разделе о штурме Рейхстага. Это вещи и рисунки участников Берлинской операции, камни из облицовки здания Рейхстага.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0211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/>
                </a:solidFill>
              </a:rPr>
              <a:t>Выставка «Освобождение Европы»</a:t>
            </a:r>
            <a:br>
              <a:rPr lang="ru-RU" b="1" dirty="0" smtClean="0">
                <a:solidFill>
                  <a:schemeClr val="accent2"/>
                </a:solidFill>
              </a:rPr>
            </a:br>
            <a:r>
              <a:rPr lang="ru-RU" b="1" dirty="0" smtClean="0">
                <a:solidFill>
                  <a:schemeClr val="accent2"/>
                </a:solidFill>
              </a:rPr>
              <a:t>(продлится:2 мая 2015 - 30 дек 2015)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6"/>
          <a:stretch/>
        </p:blipFill>
        <p:spPr>
          <a:xfrm>
            <a:off x="0" y="1851562"/>
            <a:ext cx="2880320" cy="4717735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5" t="2615" b="5450"/>
          <a:stretch/>
        </p:blipFill>
        <p:spPr>
          <a:xfrm>
            <a:off x="6274452" y="1700808"/>
            <a:ext cx="2869548" cy="4980856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7" r="26587"/>
          <a:stretch/>
        </p:blipFill>
        <p:spPr>
          <a:xfrm>
            <a:off x="2627784" y="2420888"/>
            <a:ext cx="3672408" cy="3944259"/>
          </a:xfrm>
        </p:spPr>
      </p:pic>
    </p:spTree>
    <p:extLst>
      <p:ext uri="{BB962C8B-B14F-4D97-AF65-F5344CB8AC3E}">
        <p14:creationId xmlns:p14="http://schemas.microsoft.com/office/powerpoint/2010/main" val="32660350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530</Words>
  <Application>Microsoft Office PowerPoint</Application>
  <PresentationFormat>Экран (4:3)</PresentationFormat>
  <Paragraphs>32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Выставки к 70-летию победы в Великой Отечественной войне</vt:lpstr>
      <vt:lpstr>Выставка «Освобождение Европы» (продлится:2 мая 2015 - 30 дек 2015)</vt:lpstr>
      <vt:lpstr>Выставка «Освобождение Европы» (продлится:2 мая 2015 - 30 дек 2015)</vt:lpstr>
      <vt:lpstr>Выставка «Освобождение Европы» (продлится:2 мая 2015 - 30 дек 2015)</vt:lpstr>
      <vt:lpstr>Выставка «Освобождение Европы» (продлится:2 мая 2015 - 30 дек 2015)</vt:lpstr>
      <vt:lpstr>Выставка «Освобождение Европы» (продлится:2 мая 2015 - 30 дек 2015)</vt:lpstr>
      <vt:lpstr>Выставка «Освобождение Европы» (продлится:2 мая 2015 - 30 дек 2015)</vt:lpstr>
      <vt:lpstr>Выставка «Освобождение Европы» (продлится:2 мая 2015 - 30 дек 2015)</vt:lpstr>
      <vt:lpstr>Выставка «Освобождение Европы» (продлится:2 мая 2015 - 30 дек 2015)</vt:lpstr>
      <vt:lpstr>Выставка «Плакат Войны – Плакат Победы» (продлится:2 мая 2015 - 13 мая 2015)</vt:lpstr>
      <vt:lpstr>Выставка «Плакат Войны – Плакат Победы» (продлится:2 мая 2015 - 13 мая 2015)</vt:lpstr>
      <vt:lpstr>Презентация PowerPoint</vt:lpstr>
      <vt:lpstr>Выставка «Плакат Войны – Плакат Победы» (продлится:2 мая 2015 - 13 мая 2015) </vt:lpstr>
      <vt:lpstr>Выставка «Плакат Войны – Плакат Победы» (продлится:2 мая 2015 - 13 мая 2015) </vt:lpstr>
      <vt:lpstr>Государственный музей политической истории России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Выставки к 70-летию победы в Великой Отечественной войне</dc:title>
  <dc:creator>123</dc:creator>
  <cp:lastModifiedBy>123</cp:lastModifiedBy>
  <cp:revision>8</cp:revision>
  <dcterms:created xsi:type="dcterms:W3CDTF">2015-05-04T14:09:51Z</dcterms:created>
  <dcterms:modified xsi:type="dcterms:W3CDTF">2015-05-04T15:23:14Z</dcterms:modified>
</cp:coreProperties>
</file>