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80" r:id="rId3"/>
    <p:sldId id="281" r:id="rId4"/>
    <p:sldId id="259" r:id="rId5"/>
    <p:sldId id="282" r:id="rId6"/>
    <p:sldId id="283" r:id="rId7"/>
    <p:sldId id="275" r:id="rId8"/>
    <p:sldId id="276" r:id="rId9"/>
    <p:sldId id="284" r:id="rId10"/>
    <p:sldId id="286" r:id="rId11"/>
    <p:sldId id="277" r:id="rId12"/>
    <p:sldId id="285" r:id="rId13"/>
    <p:sldId id="278" r:id="rId14"/>
    <p:sldId id="287" r:id="rId15"/>
    <p:sldId id="279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2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391400" cy="501675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Спецсеминар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«Культурная жизнь мегаполиса и ее отражение в СМИ»</a:t>
            </a:r>
          </a:p>
          <a:p>
            <a:pPr algn="ctr"/>
            <a:endParaRPr lang="ru-RU" sz="4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Война и мир</a:t>
            </a:r>
          </a:p>
          <a:p>
            <a:endParaRPr lang="ru-RU" sz="4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399" y="4919008"/>
            <a:ext cx="4419601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Руководитель семинара:</a:t>
            </a:r>
          </a:p>
          <a:p>
            <a:pPr algn="ctr"/>
            <a:r>
              <a:rPr lang="ru-RU" sz="2400" dirty="0" smtClean="0"/>
              <a:t>доцент  кафедры теория журналистики и массовых коммуникаций</a:t>
            </a:r>
          </a:p>
          <a:p>
            <a:pPr algn="ctr"/>
            <a:r>
              <a:rPr lang="ru-RU" sz="2400" dirty="0" smtClean="0"/>
              <a:t> Л. П. Марьина</a:t>
            </a:r>
            <a:endParaRPr lang="ru-RU" sz="2400" dirty="0"/>
          </a:p>
        </p:txBody>
      </p:sp>
      <p:pic>
        <p:nvPicPr>
          <p:cNvPr id="4" name="Рисунок 3" descr="F-m-T9g2E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648200"/>
            <a:ext cx="1752600" cy="17526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276600"/>
            <a:ext cx="845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Свой взгляд на </a:t>
            </a:r>
            <a:r>
              <a:rPr lang="ru-RU" dirty="0" smtClean="0"/>
              <a:t>происходящее </a:t>
            </a:r>
            <a:r>
              <a:rPr lang="ru-RU" dirty="0" smtClean="0"/>
              <a:t>представили московские художники из объединения «Студия 13». Ребята постарались передать атмосферу событий Майдана и последовавший переворот с захватом власти.</a:t>
            </a:r>
            <a:br>
              <a:rPr lang="ru-RU" dirty="0" smtClean="0"/>
            </a:br>
            <a:r>
              <a:rPr lang="ru-RU" dirty="0" smtClean="0"/>
              <a:t>Инсталляцию в стиле «</a:t>
            </a:r>
            <a:r>
              <a:rPr lang="ru-RU" dirty="0" err="1" smtClean="0"/>
              <a:t>Антимайдан</a:t>
            </a:r>
            <a:r>
              <a:rPr lang="ru-RU" dirty="0" smtClean="0"/>
              <a:t>» участники </a:t>
            </a:r>
            <a:r>
              <a:rPr lang="ru-RU" dirty="0" err="1" smtClean="0"/>
              <a:t>арт-сообщества</a:t>
            </a:r>
            <a:r>
              <a:rPr lang="ru-RU" dirty="0" smtClean="0"/>
              <a:t> представили 5 февраля в Москве. Куски брусчатки, «коктейли </a:t>
            </a:r>
            <a:r>
              <a:rPr lang="ru-RU" dirty="0" err="1" smtClean="0"/>
              <a:t>молотова</a:t>
            </a:r>
            <a:r>
              <a:rPr lang="ru-RU" dirty="0" smtClean="0"/>
              <a:t>» и сожженные покрышки — все так называемые символы прихода новой власти разложены по разным углам выставки.</a:t>
            </a:r>
            <a:br>
              <a:rPr lang="ru-RU" dirty="0" smtClean="0"/>
            </a:br>
            <a:r>
              <a:rPr lang="ru-RU" dirty="0" smtClean="0"/>
              <a:t>Данная выставка демонстрирует восприятие российского общества на события января — февраля прошлого года, спровоцировавшие гражданскую войну на Украине.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457200"/>
            <a:ext cx="248818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Студия 13</a:t>
            </a:r>
            <a:endParaRPr lang="ru-RU" sz="3600" b="1" dirty="0"/>
          </a:p>
        </p:txBody>
      </p:sp>
      <p:pic>
        <p:nvPicPr>
          <p:cNvPr id="4" name="Рисунок 3" descr="in_article_40fc2e8e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4419600" cy="3051161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n_article_abafac5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4743450" cy="3295819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hd_26ac939b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505200"/>
            <a:ext cx="4468283" cy="3103373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hd_df324e855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762000"/>
            <a:ext cx="3426177" cy="2434389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hd_fca950ee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810000"/>
            <a:ext cx="3730413" cy="270211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7620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обошлось и без курьезов на творческом поприще. Не секрет, что вопреки так называемому «Культу Путина», сформировавшемуся в нашей стране (всё-таки рейтинги нашего президента, согласно социологическим опросам, находятся на рекордных для страны отметках), в обществе зарубежных стран существует негативное отношение к российскому лидеру.</a:t>
            </a:r>
            <a:br>
              <a:rPr lang="ru-RU" dirty="0" smtClean="0"/>
            </a:br>
            <a:r>
              <a:rPr lang="ru-RU" dirty="0" smtClean="0"/>
              <a:t>Так, в Париже, на Неделе моды осенью прошлого года состоялся показ новой коллекции немецкой марки </a:t>
            </a:r>
            <a:r>
              <a:rPr lang="ru-RU" dirty="0" err="1" smtClean="0"/>
              <a:t>Talbot</a:t>
            </a:r>
            <a:r>
              <a:rPr lang="ru-RU" dirty="0" smtClean="0"/>
              <a:t> </a:t>
            </a:r>
            <a:r>
              <a:rPr lang="ru-RU" dirty="0" err="1" smtClean="0"/>
              <a:t>Runhof</a:t>
            </a:r>
            <a:r>
              <a:rPr lang="ru-RU" dirty="0" smtClean="0"/>
              <a:t> — появление моделей в футболках с изображением президента РФ Владимира Путина.</a:t>
            </a:r>
            <a:br>
              <a:rPr lang="ru-RU" dirty="0" smtClean="0"/>
            </a:br>
            <a:r>
              <a:rPr lang="ru-RU" dirty="0" smtClean="0"/>
              <a:t>Портрет президента на каждой модели был представлен в окружении символов различных городов. «</a:t>
            </a:r>
            <a:r>
              <a:rPr lang="ru-RU" dirty="0" err="1" smtClean="0"/>
              <a:t>Постетите</a:t>
            </a:r>
            <a:r>
              <a:rPr lang="ru-RU" dirty="0" smtClean="0"/>
              <a:t> эти места, пока туда не добрался Путин!» — гласил </a:t>
            </a:r>
            <a:r>
              <a:rPr lang="ru-RU" dirty="0" err="1" smtClean="0"/>
              <a:t>слоган</a:t>
            </a:r>
            <a:r>
              <a:rPr lang="ru-RU" dirty="0" smtClean="0"/>
              <a:t> показа.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«Путин — опасный и хладнокровный парень с манией величия. Подобные люди все человечество погружают во мрак. Состряпать конфликт из ничего — это невероятно», — цитирует издание </a:t>
            </a:r>
            <a:r>
              <a:rPr lang="ru-RU" dirty="0" err="1" smtClean="0"/>
              <a:t>Slate</a:t>
            </a:r>
            <a:r>
              <a:rPr lang="ru-RU" dirty="0" smtClean="0"/>
              <a:t> высказывание одного из дизайнеров.</a:t>
            </a:r>
            <a:br>
              <a:rPr lang="ru-RU" dirty="0" smtClean="0"/>
            </a:br>
            <a:r>
              <a:rPr lang="ru-RU" dirty="0" smtClean="0"/>
              <a:t>Сами дизайнеры признаются, что они хотели с юмором затронуть политическую тему присоединения Крыма к России.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"/>
            <a:ext cx="28258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Talbot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Runhof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utin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8286750" cy="4407846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43000" y="381000"/>
            <a:ext cx="250446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Talbot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Runhof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их подмосковной Слободе Алёна </a:t>
            </a:r>
            <a:r>
              <a:rPr lang="ru-RU" dirty="0" err="1" smtClean="0"/>
              <a:t>Стерлигова</a:t>
            </a:r>
            <a:r>
              <a:rPr lang="ru-RU" dirty="0" smtClean="0"/>
              <a:t>, совместно с «Модельным Домом» представили коллекцию так называемых окопных нарядов для дам. </a:t>
            </a:r>
            <a:br>
              <a:rPr lang="ru-RU" dirty="0" smtClean="0"/>
            </a:br>
            <a:r>
              <a:rPr lang="ru-RU" dirty="0" smtClean="0"/>
              <a:t>Скромные молодые девушки с косынками на головах демонстрировали ватники с узорами, длинные платья в пол, при этом держа в руках оружие.</a:t>
            </a:r>
            <a:br>
              <a:rPr lang="ru-RU" dirty="0" smtClean="0"/>
            </a:br>
            <a:r>
              <a:rPr lang="ru-RU" dirty="0" smtClean="0"/>
              <a:t>Перед дефиле хозяйка дома произнесла краткую речь, в которой отметила: «Этой демонстрацией мы хотим показать, что мы, женщины, не хотим войны — мы хотим мира. Я мать — у меня пятеро детей и трое внуков. Мы не хотим, чтобы у нас повторилось то, что происходит на Украине. Мы не хотим майдана &lt;…&gt; Но если вдруг это начнется, то мы, вместе с нашими мужчинами, будем защищать наших детей и нашу Родину. А в такой одежде это делать будет очень удобно: она легкая и комфортная»</a:t>
            </a:r>
            <a:br>
              <a:rPr lang="ru-RU" dirty="0" smtClean="0"/>
            </a:br>
            <a:r>
              <a:rPr lang="ru-RU" dirty="0" smtClean="0"/>
              <a:t>Нельзя не отметить, что показ не является патриотически-благотворительным. Как отмечает «</a:t>
            </a:r>
            <a:r>
              <a:rPr lang="ru-RU" dirty="0" err="1" smtClean="0"/>
              <a:t>Ридус</a:t>
            </a:r>
            <a:r>
              <a:rPr lang="ru-RU" dirty="0" smtClean="0"/>
              <a:t>», одежда от «Модельного дома» Алёны </a:t>
            </a:r>
            <a:r>
              <a:rPr lang="ru-RU" dirty="0" err="1" smtClean="0"/>
              <a:t>Стерлиговой</a:t>
            </a:r>
            <a:r>
              <a:rPr lang="ru-RU" dirty="0" smtClean="0"/>
              <a:t> действительно продается. Ватники, в зависимости от отделки, стоят от 16 тысяч рублей, а шелковые платья «в пол» — от 7 тысяч рублей.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3411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Показ Ватников</a:t>
            </a:r>
            <a:endParaRPr lang="ru-RU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5029200" cy="2274073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7673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4267200"/>
            <a:ext cx="3595688" cy="2397125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a0182983644bcd33e416fe5b847324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228600"/>
            <a:ext cx="2460351" cy="37338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7205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219" y="3048000"/>
            <a:ext cx="3485381" cy="25908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5867400"/>
            <a:ext cx="437305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/>
              <a:t>(С) Алёна </a:t>
            </a:r>
            <a:r>
              <a:rPr lang="ru-RU" sz="3200" dirty="0" err="1" smtClean="0"/>
              <a:t>Стерлигова</a:t>
            </a:r>
            <a:endParaRPr lang="ru-RU" sz="3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zqzrrcmWx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3275932" cy="44196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5029200"/>
            <a:ext cx="1702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Н.К. Рерих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1874-1947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762000"/>
            <a:ext cx="4495800" cy="2031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/>
              <a:t>«Культура есть любовь к человеку. Культура есть благоухание, сочетание жизни и красоты. Культура есть оружие Света. Культура есть спасение. Культура есть двигатель. Культура есть сердце».</a:t>
            </a:r>
          </a:p>
          <a:p>
            <a:endParaRPr lang="ru-RU" dirty="0"/>
          </a:p>
        </p:txBody>
      </p:sp>
      <p:pic>
        <p:nvPicPr>
          <p:cNvPr id="7" name="Рисунок 6" descr="HE5ii2Q5x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743200"/>
            <a:ext cx="2900633" cy="3505200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15000" y="6324600"/>
            <a:ext cx="2797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Аврора – богиня света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6081665" cy="415498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Спасибо</a:t>
            </a:r>
          </a:p>
          <a:p>
            <a:pPr algn="ctr"/>
            <a:r>
              <a:rPr lang="ru-RU" sz="8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</a:t>
            </a:r>
          </a:p>
          <a:p>
            <a:pPr algn="ctr"/>
            <a:r>
              <a:rPr lang="ru-RU" sz="8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внимание!</a:t>
            </a:r>
            <a:endParaRPr lang="ru-RU" sz="8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5791200"/>
            <a:ext cx="3086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подготовили:</a:t>
            </a:r>
          </a:p>
          <a:p>
            <a:r>
              <a:rPr lang="ru-RU" dirty="0" smtClean="0"/>
              <a:t>Ксения Должанская,</a:t>
            </a:r>
          </a:p>
          <a:p>
            <a:r>
              <a:rPr lang="ru-RU" dirty="0" err="1" smtClean="0"/>
              <a:t>Айнура</a:t>
            </a:r>
            <a:r>
              <a:rPr lang="ru-RU" dirty="0" smtClean="0"/>
              <a:t> Алиева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Искусство в годы </a:t>
            </a:r>
          </a:p>
          <a:p>
            <a:pPr algn="ctr"/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Великой Отечественной войны</a:t>
            </a:r>
            <a:endParaRPr lang="ru-RU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096000"/>
            <a:ext cx="1971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Ольга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Берггольц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1910-1975</a:t>
            </a:r>
          </a:p>
          <a:p>
            <a:endParaRPr lang="ru-RU" dirty="0"/>
          </a:p>
        </p:txBody>
      </p:sp>
      <p:pic>
        <p:nvPicPr>
          <p:cNvPr id="5" name="Рисунок 4" descr="Olga_Berggol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3276326" cy="4607851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81400" y="12954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 осаждённом Ленинграде Ольга </a:t>
            </a:r>
            <a:r>
              <a:rPr lang="ru-RU" dirty="0" err="1" smtClean="0"/>
              <a:t>Берггольц</a:t>
            </a:r>
            <a:r>
              <a:rPr lang="ru-RU" dirty="0" smtClean="0"/>
              <a:t> работала на радио, почти ежедневно обращаясь к мужеству жителей города. Именно им посвящены «Февральский дневник», «Ленинградская поэма». После войны на гранитной стеле Пискаревского мемориального кладбища были высечены её слова: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3810000"/>
            <a:ext cx="548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Здесь горожане — мужчины, женщины, дети.</a:t>
            </a:r>
            <a:br>
              <a:rPr lang="ru-RU" i="1" dirty="0" smtClean="0"/>
            </a:br>
            <a:r>
              <a:rPr lang="ru-RU" i="1" dirty="0" smtClean="0"/>
              <a:t>Рядом с ними солдаты-красноармейцы.</a:t>
            </a:r>
            <a:br>
              <a:rPr lang="ru-RU" i="1" dirty="0" smtClean="0"/>
            </a:br>
            <a:r>
              <a:rPr lang="ru-RU" i="1" dirty="0" smtClean="0"/>
              <a:t>Всею жизнью своею</a:t>
            </a:r>
            <a:br>
              <a:rPr lang="ru-RU" i="1" dirty="0" smtClean="0"/>
            </a:br>
            <a:r>
              <a:rPr lang="ru-RU" i="1" dirty="0" smtClean="0"/>
              <a:t>Они защищали тебя, Ленинград,</a:t>
            </a:r>
            <a:br>
              <a:rPr lang="ru-RU" i="1" dirty="0" smtClean="0"/>
            </a:br>
            <a:r>
              <a:rPr lang="ru-RU" i="1" dirty="0" smtClean="0"/>
              <a:t>Колыбель революции.</a:t>
            </a:r>
            <a:br>
              <a:rPr lang="ru-RU" i="1" dirty="0" smtClean="0"/>
            </a:br>
            <a:r>
              <a:rPr lang="ru-RU" i="1" dirty="0" smtClean="0"/>
              <a:t>Их имён благородных мы здесь перечислить не сможем,</a:t>
            </a:r>
            <a:br>
              <a:rPr lang="ru-RU" i="1" dirty="0" smtClean="0"/>
            </a:br>
            <a:r>
              <a:rPr lang="ru-RU" i="1" dirty="0" smtClean="0"/>
              <a:t>Так их много под вечной охраной гранита.</a:t>
            </a:r>
            <a:br>
              <a:rPr lang="ru-RU" i="1" dirty="0" smtClean="0"/>
            </a:br>
            <a:r>
              <a:rPr lang="ru-RU" i="1" dirty="0" smtClean="0"/>
              <a:t>Но знай, внимающий этим камням:</a:t>
            </a:r>
            <a:br>
              <a:rPr lang="ru-RU" i="1" dirty="0" smtClean="0"/>
            </a:br>
            <a:r>
              <a:rPr lang="ru-RU" i="1" dirty="0" smtClean="0"/>
              <a:t>Никто не забыт и ничто не забыто.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04800"/>
            <a:ext cx="41293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Ольга </a:t>
            </a:r>
            <a:r>
              <a:rPr lang="ru-RU" sz="2800" dirty="0" err="1" smtClean="0"/>
              <a:t>Берггольц</a:t>
            </a:r>
            <a:endParaRPr lang="ru-RU" sz="2800" dirty="0" smtClean="0"/>
          </a:p>
          <a:p>
            <a:pPr algn="ctr"/>
            <a:r>
              <a:rPr lang="ru-RU" sz="2800" dirty="0" smtClean="0"/>
              <a:t> «Пусть голосуют дети»</a:t>
            </a:r>
            <a:endParaRPr lang="ru-RU" sz="2800" dirty="0"/>
          </a:p>
        </p:txBody>
      </p:sp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133600"/>
            <a:ext cx="3531215" cy="3531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1981200"/>
            <a:ext cx="42618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 в госпитале мальчика видала.</a:t>
            </a:r>
          </a:p>
          <a:p>
            <a:r>
              <a:rPr lang="ru-RU" dirty="0" smtClean="0"/>
              <a:t>При нем снаряд убил сестру и мать.</a:t>
            </a:r>
          </a:p>
          <a:p>
            <a:r>
              <a:rPr lang="ru-RU" dirty="0" smtClean="0"/>
              <a:t>Ему ж по локоть руки оторвало.</a:t>
            </a:r>
          </a:p>
          <a:p>
            <a:r>
              <a:rPr lang="ru-RU" dirty="0" smtClean="0"/>
              <a:t>А мальчику в то время было пять.</a:t>
            </a:r>
          </a:p>
          <a:p>
            <a:endParaRPr lang="ru-RU" dirty="0" smtClean="0"/>
          </a:p>
          <a:p>
            <a:r>
              <a:rPr lang="ru-RU" dirty="0" smtClean="0"/>
              <a:t>Он музыке учился, он старался.</a:t>
            </a:r>
          </a:p>
          <a:p>
            <a:r>
              <a:rPr lang="ru-RU" dirty="0" smtClean="0"/>
              <a:t>Любил ловить зеленый круглый мяч...</a:t>
            </a:r>
          </a:p>
          <a:p>
            <a:r>
              <a:rPr lang="ru-RU" dirty="0" smtClean="0"/>
              <a:t>И вот лежал - и застонать боялся.</a:t>
            </a:r>
          </a:p>
          <a:p>
            <a:r>
              <a:rPr lang="ru-RU" dirty="0" smtClean="0"/>
              <a:t>Он знал уже: в бою постыден плач.</a:t>
            </a:r>
          </a:p>
          <a:p>
            <a:endParaRPr lang="ru-RU" dirty="0" smtClean="0"/>
          </a:p>
          <a:p>
            <a:r>
              <a:rPr lang="ru-RU" dirty="0" smtClean="0"/>
              <a:t>Лежал тихонько на солдатской койке,</a:t>
            </a:r>
          </a:p>
          <a:p>
            <a:r>
              <a:rPr lang="ru-RU" dirty="0" smtClean="0"/>
              <a:t>обрубки рук вдоль тела протянув...</a:t>
            </a:r>
          </a:p>
          <a:p>
            <a:r>
              <a:rPr lang="ru-RU" dirty="0" smtClean="0"/>
              <a:t>О, детская немыслимая стойкость!</a:t>
            </a:r>
          </a:p>
          <a:p>
            <a:r>
              <a:rPr lang="ru-RU" dirty="0" smtClean="0"/>
              <a:t>Проклятье разжигающим войну!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85800"/>
            <a:ext cx="415338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Проклятье тем, кто там, за океаном,</a:t>
            </a:r>
          </a:p>
          <a:p>
            <a:r>
              <a:rPr lang="ru-RU" dirty="0" smtClean="0"/>
              <a:t>за бомбовозом строит бомбовоз,</a:t>
            </a:r>
          </a:p>
          <a:p>
            <a:r>
              <a:rPr lang="ru-RU" dirty="0" smtClean="0"/>
              <a:t>и ждет невыплаканных детских слез,</a:t>
            </a:r>
          </a:p>
          <a:p>
            <a:r>
              <a:rPr lang="ru-RU" dirty="0" smtClean="0"/>
              <a:t>и детям мира вновь готовит раны.</a:t>
            </a:r>
          </a:p>
          <a:p>
            <a:endParaRPr lang="ru-RU" dirty="0" smtClean="0"/>
          </a:p>
          <a:p>
            <a:r>
              <a:rPr lang="ru-RU" dirty="0" smtClean="0"/>
              <a:t>О, сколько их, безногих и безруких!</a:t>
            </a:r>
          </a:p>
          <a:p>
            <a:r>
              <a:rPr lang="ru-RU" dirty="0" smtClean="0"/>
              <a:t>Как гулко в черствую кору земли,</a:t>
            </a:r>
          </a:p>
          <a:p>
            <a:r>
              <a:rPr lang="ru-RU" dirty="0" smtClean="0"/>
              <a:t>не походя на все земные звуки,</a:t>
            </a:r>
          </a:p>
          <a:p>
            <a:r>
              <a:rPr lang="ru-RU" dirty="0" smtClean="0"/>
              <a:t>стучат коротенькие костыли.</a:t>
            </a:r>
          </a:p>
          <a:p>
            <a:endParaRPr lang="ru-RU" dirty="0" smtClean="0"/>
          </a:p>
          <a:p>
            <a:r>
              <a:rPr lang="ru-RU" dirty="0" smtClean="0"/>
              <a:t>И я хочу, чтоб, не простив обиды,</a:t>
            </a:r>
          </a:p>
          <a:p>
            <a:r>
              <a:rPr lang="ru-RU" dirty="0" smtClean="0"/>
              <a:t>везде, где люди защищают мир,</a:t>
            </a:r>
          </a:p>
          <a:p>
            <a:r>
              <a:rPr lang="ru-RU" dirty="0" smtClean="0"/>
              <a:t>являлись маленькие инвалиды,</a:t>
            </a:r>
          </a:p>
          <a:p>
            <a:r>
              <a:rPr lang="ru-RU" dirty="0" smtClean="0"/>
              <a:t>как равные с храбрейшими людьми.</a:t>
            </a:r>
            <a:endParaRPr lang="ru-RU" dirty="0"/>
          </a:p>
        </p:txBody>
      </p:sp>
      <p:pic>
        <p:nvPicPr>
          <p:cNvPr id="5" name="Рисунок 4" descr="A.-Harshak-Za-chto-19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685800"/>
            <a:ext cx="3818466" cy="51816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609600"/>
            <a:ext cx="411721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Пусть ветеран, которому от роду</a:t>
            </a:r>
          </a:p>
          <a:p>
            <a:r>
              <a:rPr lang="ru-RU" dirty="0" smtClean="0"/>
              <a:t>двенадцать лет, когда замрут вокруг,</a:t>
            </a:r>
          </a:p>
          <a:p>
            <a:r>
              <a:rPr lang="ru-RU" dirty="0" smtClean="0"/>
              <a:t>За прочный </a:t>
            </a:r>
            <a:r>
              <a:rPr lang="ru-RU" dirty="0" err="1" smtClean="0"/>
              <a:t>мир,за</a:t>
            </a:r>
            <a:r>
              <a:rPr lang="ru-RU" dirty="0" smtClean="0"/>
              <a:t> </a:t>
            </a:r>
            <a:r>
              <a:rPr lang="ru-RU" dirty="0" err="1" smtClean="0"/>
              <a:t>счастие</a:t>
            </a:r>
            <a:r>
              <a:rPr lang="ru-RU" dirty="0" smtClean="0"/>
              <a:t> народов</a:t>
            </a:r>
          </a:p>
          <a:p>
            <a:r>
              <a:rPr lang="ru-RU" dirty="0" smtClean="0"/>
              <a:t>Подымет ввысь обрубки детских рук.</a:t>
            </a:r>
          </a:p>
          <a:p>
            <a:endParaRPr lang="ru-RU" dirty="0" smtClean="0"/>
          </a:p>
          <a:p>
            <a:r>
              <a:rPr lang="ru-RU" dirty="0" smtClean="0"/>
              <a:t>Пусть уличит истерзанное детство</a:t>
            </a:r>
          </a:p>
          <a:p>
            <a:r>
              <a:rPr lang="ru-RU" dirty="0" smtClean="0"/>
              <a:t>тех, кто войну готовит,- навсегда,</a:t>
            </a:r>
          </a:p>
          <a:p>
            <a:r>
              <a:rPr lang="ru-RU" dirty="0" smtClean="0"/>
              <a:t>чтоб некуда им больше было деться</a:t>
            </a:r>
          </a:p>
          <a:p>
            <a:r>
              <a:rPr lang="ru-RU" dirty="0" smtClean="0"/>
              <a:t>от нашего грядущего суда.</a:t>
            </a:r>
            <a:endParaRPr lang="ru-RU" dirty="0"/>
          </a:p>
        </p:txBody>
      </p:sp>
      <p:pic>
        <p:nvPicPr>
          <p:cNvPr id="3" name="Рисунок 2" descr="f_650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505200"/>
            <a:ext cx="4114800" cy="3035808"/>
          </a:xfrm>
          <a:prstGeom prst="rect">
            <a:avLst/>
          </a:prstGeom>
        </p:spPr>
      </p:pic>
      <p:pic>
        <p:nvPicPr>
          <p:cNvPr id="4" name="Рисунок 3" descr="children_soldiers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57200"/>
            <a:ext cx="336238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2400" y="30480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1949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119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Искусство и СМИ о войне сегодня</a:t>
            </a:r>
            <a:endParaRPr lang="ru-RU" sz="3200" b="1" dirty="0"/>
          </a:p>
        </p:txBody>
      </p:sp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804597" cy="49583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drash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09600"/>
            <a:ext cx="2438400" cy="36576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Крым._Путь_на_Родин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276600"/>
            <a:ext cx="5101897" cy="29591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4572000"/>
            <a:ext cx="296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Андрей Кондрашов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838200"/>
            <a:ext cx="4495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 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Российский журналист, телеведущий, специальный корреспондент ГТК «Вести» (Москва), политический обозреватель ВГТРК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b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1600200" cy="2150611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splean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429000"/>
            <a:ext cx="4129548" cy="27432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05000" y="228600"/>
            <a:ext cx="6160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Современные исполнители о войне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200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БИ-2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Забрали в армию»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6324600"/>
            <a:ext cx="3245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Сплин «Помолчим немного»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8100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мнению поклонников, в песне явный политический подтекст: музыканты не смогли оставаться безучастными к творящейся сегодня трагедии двух братских </a:t>
            </a:r>
            <a:r>
              <a:rPr lang="ru-RU" dirty="0" smtClean="0"/>
              <a:t>народов. </a:t>
            </a:r>
            <a:r>
              <a:rPr lang="ru-RU" dirty="0" smtClean="0"/>
              <a:t>Пронзительная музыка с неоднозначным содержанием получает большой отклик как армии поклонников «Би-2», так и обыкновенных пользователей сети. 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1066800"/>
            <a:ext cx="510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Злободневный текст композиции проиллюстрирован мрачным видео, в котором присутствует голова лидера команды Александра Васильева, заключенная в банку с питательным раствором, а также аллюзии на </a:t>
            </a:r>
            <a:r>
              <a:rPr lang="ru-RU" i="1" dirty="0" smtClean="0"/>
              <a:t>«Бойцовский клуб»</a:t>
            </a:r>
            <a:r>
              <a:rPr lang="ru-RU" dirty="0" smtClean="0"/>
              <a:t> Дэвида </a:t>
            </a:r>
            <a:r>
              <a:rPr lang="ru-RU" dirty="0" err="1" smtClean="0"/>
              <a:t>Финчера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4163931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505200"/>
            <a:ext cx="3742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Арсен</a:t>
            </a:r>
            <a:r>
              <a:rPr lang="ru-RU" sz="2000" dirty="0" smtClean="0"/>
              <a:t> </a:t>
            </a:r>
            <a:r>
              <a:rPr lang="ru-RU" sz="2000" dirty="0" err="1" smtClean="0"/>
              <a:t>Мирзоян</a:t>
            </a:r>
            <a:r>
              <a:rPr lang="ru-RU" sz="2000" dirty="0" smtClean="0"/>
              <a:t> «Край земли»</a:t>
            </a:r>
            <a:endParaRPr lang="ru-RU" sz="2000" dirty="0"/>
          </a:p>
        </p:txBody>
      </p:sp>
      <p:pic>
        <p:nvPicPr>
          <p:cNvPr id="4" name="Рисунок 3" descr="Рисуно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81000"/>
            <a:ext cx="2286000" cy="3358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886200"/>
            <a:ext cx="4800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Автор и исполнитель своих песен. В настоящее время занимается сольной карьерой, хотя первые творческие шаги сделал в составе запорожской группы «</a:t>
            </a:r>
            <a:r>
              <a:rPr lang="ru-RU" sz="2000" dirty="0" err="1" smtClean="0"/>
              <a:t>Бабурка</a:t>
            </a:r>
            <a:r>
              <a:rPr lang="ru-RU" sz="2000" dirty="0" smtClean="0"/>
              <a:t>». На протяжении нескольких лет играл в составе команды КВН «</a:t>
            </a:r>
            <a:r>
              <a:rPr lang="ru-RU" sz="2000" dirty="0" err="1" smtClean="0"/>
              <a:t>Запорожсталь</a:t>
            </a:r>
            <a:r>
              <a:rPr lang="ru-RU" sz="2000" dirty="0" smtClean="0"/>
              <a:t>» в центральных лигах ТО «</a:t>
            </a:r>
            <a:r>
              <a:rPr lang="ru-RU" sz="2000" dirty="0" err="1" smtClean="0"/>
              <a:t>АМиК</a:t>
            </a:r>
            <a:r>
              <a:rPr lang="ru-RU" sz="2000" dirty="0" smtClean="0"/>
              <a:t>».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3733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Гоша Куценко «Господин президент»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4495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Российский актёр, певец, режиссёр, сценарист, продюсер. Заслуженный артист России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5486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песни состоялась на </a:t>
            </a:r>
            <a:r>
              <a:rPr lang="ru-RU" dirty="0" err="1" smtClean="0"/>
              <a:t>Северо-Кавказском</a:t>
            </a:r>
            <a:r>
              <a:rPr lang="ru-RU" dirty="0" smtClean="0"/>
              <a:t> молодежном форуме </a:t>
            </a:r>
            <a:r>
              <a:rPr lang="ru-RU" i="1" dirty="0" smtClean="0"/>
              <a:t>Машук-2014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317</TotalTime>
  <Words>626</Words>
  <Application>Microsoft Office PowerPoint</Application>
  <PresentationFormat>Экран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 Должанская</dc:creator>
  <cp:lastModifiedBy>Ксения</cp:lastModifiedBy>
  <cp:revision>113</cp:revision>
  <dcterms:created xsi:type="dcterms:W3CDTF">2015-04-05T10:48:17Z</dcterms:created>
  <dcterms:modified xsi:type="dcterms:W3CDTF">2015-04-22T21:28:52Z</dcterms:modified>
</cp:coreProperties>
</file>