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81" r:id="rId12"/>
    <p:sldId id="267" r:id="rId13"/>
    <p:sldId id="268" r:id="rId14"/>
    <p:sldId id="269" r:id="rId15"/>
    <p:sldId id="270" r:id="rId16"/>
    <p:sldId id="286" r:id="rId17"/>
    <p:sldId id="271" r:id="rId18"/>
    <p:sldId id="272" r:id="rId19"/>
    <p:sldId id="283" r:id="rId20"/>
    <p:sldId id="273" r:id="rId21"/>
    <p:sldId id="284" r:id="rId22"/>
    <p:sldId id="285" r:id="rId23"/>
    <p:sldId id="274" r:id="rId24"/>
    <p:sldId id="277" r:id="rId25"/>
    <p:sldId id="275" r:id="rId26"/>
    <p:sldId id="280" r:id="rId27"/>
    <p:sldId id="276" r:id="rId28"/>
    <p:sldId id="278" r:id="rId29"/>
    <p:sldId id="279" r:id="rId30"/>
    <p:sldId id="282" r:id="rId31"/>
    <p:sldId id="288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AFF3E-A14E-42A6-9C17-13AA908F84C2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1"/>
      <dgm:spPr/>
    </dgm:pt>
    <dgm:pt modelId="{80435BB8-CA98-4F17-B05F-8FDEF46CCC36}">
      <dgm:prSet phldrT="[Текст]"/>
      <dgm:spPr/>
      <dgm:t>
        <a:bodyPr/>
        <a:lstStyle/>
        <a:p>
          <a:r>
            <a:rPr lang="ru-RU" dirty="0" smtClean="0"/>
            <a:t>Дети и подростки</a:t>
          </a:r>
          <a:endParaRPr lang="ru-RU" dirty="0" smtClean="0"/>
        </a:p>
        <a:p>
          <a:r>
            <a:rPr lang="ru-RU" dirty="0" smtClean="0"/>
            <a:t> (от 6 -</a:t>
          </a:r>
          <a:r>
            <a:rPr lang="ru-RU" dirty="0" smtClean="0"/>
            <a:t>17 </a:t>
          </a:r>
          <a:r>
            <a:rPr lang="ru-RU" dirty="0" smtClean="0"/>
            <a:t>лет)</a:t>
          </a:r>
          <a:endParaRPr lang="ru-RU" dirty="0"/>
        </a:p>
      </dgm:t>
    </dgm:pt>
    <dgm:pt modelId="{45CD5A2C-7A50-4B34-973B-8C4B818DE519}" type="parTrans" cxnId="{E2C56713-C63F-4A6C-9386-7CEC7BBB87E0}">
      <dgm:prSet/>
      <dgm:spPr/>
      <dgm:t>
        <a:bodyPr/>
        <a:lstStyle/>
        <a:p>
          <a:endParaRPr lang="ru-RU"/>
        </a:p>
      </dgm:t>
    </dgm:pt>
    <dgm:pt modelId="{8F8F3C61-629C-4B9D-B55F-79D9EEF141A6}" type="sibTrans" cxnId="{E2C56713-C63F-4A6C-9386-7CEC7BBB87E0}">
      <dgm:prSet/>
      <dgm:spPr/>
      <dgm:t>
        <a:bodyPr/>
        <a:lstStyle/>
        <a:p>
          <a:endParaRPr lang="ru-RU"/>
        </a:p>
      </dgm:t>
    </dgm:pt>
    <dgm:pt modelId="{67BC6248-3E15-4710-BBD9-E67823330094}">
      <dgm:prSet phldrT="[Текст]"/>
      <dgm:spPr/>
      <dgm:t>
        <a:bodyPr/>
        <a:lstStyle/>
        <a:p>
          <a:r>
            <a:rPr lang="ru-RU" dirty="0" smtClean="0"/>
            <a:t>Женщины и мужчины</a:t>
          </a:r>
          <a:endParaRPr lang="ru-RU" dirty="0" smtClean="0"/>
        </a:p>
        <a:p>
          <a:r>
            <a:rPr lang="ru-RU" dirty="0" smtClean="0"/>
            <a:t>(от 23-32 лет)</a:t>
          </a:r>
          <a:endParaRPr lang="ru-RU" dirty="0"/>
        </a:p>
      </dgm:t>
    </dgm:pt>
    <dgm:pt modelId="{E00B91DA-C3DF-47DB-9031-B847C2FC5732}" type="parTrans" cxnId="{9E06EE07-CE47-437C-94FA-268861CE2F11}">
      <dgm:prSet/>
      <dgm:spPr/>
      <dgm:t>
        <a:bodyPr/>
        <a:lstStyle/>
        <a:p>
          <a:endParaRPr lang="ru-RU"/>
        </a:p>
      </dgm:t>
    </dgm:pt>
    <dgm:pt modelId="{8E805B13-C1D3-48B6-91D9-1A36A7C99611}" type="sibTrans" cxnId="{9E06EE07-CE47-437C-94FA-268861CE2F11}">
      <dgm:prSet/>
      <dgm:spPr/>
      <dgm:t>
        <a:bodyPr/>
        <a:lstStyle/>
        <a:p>
          <a:endParaRPr lang="ru-RU"/>
        </a:p>
      </dgm:t>
    </dgm:pt>
    <dgm:pt modelId="{D6EB9253-3CA9-4227-BAF8-FB7B3D7BB22E}">
      <dgm:prSet phldrT="[Текст]"/>
      <dgm:spPr/>
      <dgm:t>
        <a:bodyPr/>
        <a:lstStyle/>
        <a:p>
          <a:pPr algn="ctr"/>
          <a:r>
            <a:rPr lang="ru-RU" dirty="0" smtClean="0"/>
            <a:t>Люди зрелого возраста (от 32-50 лет)</a:t>
          </a:r>
          <a:endParaRPr lang="ru-RU" dirty="0"/>
        </a:p>
      </dgm:t>
    </dgm:pt>
    <dgm:pt modelId="{AD29CF92-A768-4723-BA89-AA79710F9A6D}" type="parTrans" cxnId="{E4AFF94F-092F-4DFC-AD1B-1D4E3131E71B}">
      <dgm:prSet/>
      <dgm:spPr/>
      <dgm:t>
        <a:bodyPr/>
        <a:lstStyle/>
        <a:p>
          <a:endParaRPr lang="ru-RU"/>
        </a:p>
      </dgm:t>
    </dgm:pt>
    <dgm:pt modelId="{9A1917DF-6037-42EC-96C4-2269B3F8031D}" type="sibTrans" cxnId="{E4AFF94F-092F-4DFC-AD1B-1D4E3131E71B}">
      <dgm:prSet/>
      <dgm:spPr/>
      <dgm:t>
        <a:bodyPr/>
        <a:lstStyle/>
        <a:p>
          <a:endParaRPr lang="ru-RU"/>
        </a:p>
      </dgm:t>
    </dgm:pt>
    <dgm:pt modelId="{68ECBD99-0696-43D7-A832-B87283E2CC44}">
      <dgm:prSet/>
      <dgm:spPr/>
      <dgm:t>
        <a:bodyPr/>
        <a:lstStyle/>
        <a:p>
          <a:r>
            <a:rPr lang="ru-RU" dirty="0" smtClean="0"/>
            <a:t>Молодые люди</a:t>
          </a:r>
        </a:p>
        <a:p>
          <a:r>
            <a:rPr lang="ru-RU" dirty="0" smtClean="0"/>
            <a:t> </a:t>
          </a:r>
          <a:r>
            <a:rPr lang="ru-RU" dirty="0" smtClean="0"/>
            <a:t>(от </a:t>
          </a:r>
          <a:r>
            <a:rPr lang="ru-RU" dirty="0" smtClean="0"/>
            <a:t>17-23 </a:t>
          </a:r>
          <a:r>
            <a:rPr lang="ru-RU" dirty="0" smtClean="0"/>
            <a:t>лет)</a:t>
          </a:r>
          <a:endParaRPr lang="ru-RU" dirty="0"/>
        </a:p>
      </dgm:t>
    </dgm:pt>
    <dgm:pt modelId="{FE3B6592-9516-4866-B6B8-DDD933F6A788}" type="parTrans" cxnId="{D8441A9E-296C-4172-A194-0A1D302D000B}">
      <dgm:prSet/>
      <dgm:spPr/>
      <dgm:t>
        <a:bodyPr/>
        <a:lstStyle/>
        <a:p>
          <a:endParaRPr lang="ru-RU"/>
        </a:p>
      </dgm:t>
    </dgm:pt>
    <dgm:pt modelId="{9A2F5FA1-9F48-4260-999C-67085034382B}" type="sibTrans" cxnId="{D8441A9E-296C-4172-A194-0A1D302D000B}">
      <dgm:prSet/>
      <dgm:spPr/>
      <dgm:t>
        <a:bodyPr/>
        <a:lstStyle/>
        <a:p>
          <a:endParaRPr lang="ru-RU"/>
        </a:p>
      </dgm:t>
    </dgm:pt>
    <dgm:pt modelId="{9D4679F5-0ADE-4076-868E-A152E5A99E61}" type="pres">
      <dgm:prSet presAssocID="{7E9AFF3E-A14E-42A6-9C17-13AA908F84C2}" presName="compositeShape" presStyleCnt="0">
        <dgm:presLayoutVars>
          <dgm:chMax val="7"/>
          <dgm:dir/>
          <dgm:resizeHandles val="exact"/>
        </dgm:presLayoutVars>
      </dgm:prSet>
      <dgm:spPr/>
    </dgm:pt>
    <dgm:pt modelId="{1529899F-E73C-4EDB-AFDC-121BE294B3E6}" type="pres">
      <dgm:prSet presAssocID="{80435BB8-CA98-4F17-B05F-8FDEF46CCC36}" presName="circ1" presStyleLbl="vennNode1" presStyleIdx="0" presStyleCnt="4"/>
      <dgm:spPr/>
      <dgm:t>
        <a:bodyPr/>
        <a:lstStyle/>
        <a:p>
          <a:endParaRPr lang="ru-RU"/>
        </a:p>
      </dgm:t>
    </dgm:pt>
    <dgm:pt modelId="{B02424E4-A4B9-46D7-B933-D9550ABAE3A4}" type="pres">
      <dgm:prSet presAssocID="{80435BB8-CA98-4F17-B05F-8FDEF46CCC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4C478-DF57-499C-95A0-2B456C06A333}" type="pres">
      <dgm:prSet presAssocID="{68ECBD99-0696-43D7-A832-B87283E2CC44}" presName="circ2" presStyleLbl="vennNode1" presStyleIdx="1" presStyleCnt="4"/>
      <dgm:spPr/>
      <dgm:t>
        <a:bodyPr/>
        <a:lstStyle/>
        <a:p>
          <a:endParaRPr lang="ru-RU"/>
        </a:p>
      </dgm:t>
    </dgm:pt>
    <dgm:pt modelId="{5837AB61-2CD7-4D3D-ABA3-EFE85945395D}" type="pres">
      <dgm:prSet presAssocID="{68ECBD99-0696-43D7-A832-B87283E2CC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C8B62-0DB8-43CF-99FC-3B8858874E3A}" type="pres">
      <dgm:prSet presAssocID="{67BC6248-3E15-4710-BBD9-E67823330094}" presName="circ3" presStyleLbl="vennNode1" presStyleIdx="2" presStyleCnt="4"/>
      <dgm:spPr/>
      <dgm:t>
        <a:bodyPr/>
        <a:lstStyle/>
        <a:p>
          <a:endParaRPr lang="ru-RU"/>
        </a:p>
      </dgm:t>
    </dgm:pt>
    <dgm:pt modelId="{2CF856CA-3EFC-45C2-A725-DF7BB8ABB949}" type="pres">
      <dgm:prSet presAssocID="{67BC6248-3E15-4710-BBD9-E678233300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BEEFF-B298-48E0-8EBD-F7102CD9C80A}" type="pres">
      <dgm:prSet presAssocID="{D6EB9253-3CA9-4227-BAF8-FB7B3D7BB22E}" presName="circ4" presStyleLbl="vennNode1" presStyleIdx="3" presStyleCnt="4" custLinFactNeighborX="-3172" custLinFactNeighborY="1299"/>
      <dgm:spPr/>
      <dgm:t>
        <a:bodyPr/>
        <a:lstStyle/>
        <a:p>
          <a:endParaRPr lang="ru-RU"/>
        </a:p>
      </dgm:t>
    </dgm:pt>
    <dgm:pt modelId="{428C2EE6-11F5-4E08-B392-EE666E7E2E97}" type="pres">
      <dgm:prSet presAssocID="{D6EB9253-3CA9-4227-BAF8-FB7B3D7BB22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AFF94F-092F-4DFC-AD1B-1D4E3131E71B}" srcId="{7E9AFF3E-A14E-42A6-9C17-13AA908F84C2}" destId="{D6EB9253-3CA9-4227-BAF8-FB7B3D7BB22E}" srcOrd="3" destOrd="0" parTransId="{AD29CF92-A768-4723-BA89-AA79710F9A6D}" sibTransId="{9A1917DF-6037-42EC-96C4-2269B3F8031D}"/>
    <dgm:cxn modelId="{2290CA4F-6C9A-4661-877D-8B7941B7006F}" type="presOf" srcId="{67BC6248-3E15-4710-BBD9-E67823330094}" destId="{DEFC8B62-0DB8-43CF-99FC-3B8858874E3A}" srcOrd="0" destOrd="0" presId="urn:microsoft.com/office/officeart/2005/8/layout/venn1"/>
    <dgm:cxn modelId="{9E06EE07-CE47-437C-94FA-268861CE2F11}" srcId="{7E9AFF3E-A14E-42A6-9C17-13AA908F84C2}" destId="{67BC6248-3E15-4710-BBD9-E67823330094}" srcOrd="2" destOrd="0" parTransId="{E00B91DA-C3DF-47DB-9031-B847C2FC5732}" sibTransId="{8E805B13-C1D3-48B6-91D9-1A36A7C99611}"/>
    <dgm:cxn modelId="{5FC2C6E6-11A4-4A59-82C2-F59EDD09A07E}" type="presOf" srcId="{80435BB8-CA98-4F17-B05F-8FDEF46CCC36}" destId="{B02424E4-A4B9-46D7-B933-D9550ABAE3A4}" srcOrd="1" destOrd="0" presId="urn:microsoft.com/office/officeart/2005/8/layout/venn1"/>
    <dgm:cxn modelId="{4BC26D31-9123-47B1-AAE4-DA94F4F98955}" type="presOf" srcId="{68ECBD99-0696-43D7-A832-B87283E2CC44}" destId="{5837AB61-2CD7-4D3D-ABA3-EFE85945395D}" srcOrd="1" destOrd="0" presId="urn:microsoft.com/office/officeart/2005/8/layout/venn1"/>
    <dgm:cxn modelId="{D8441A9E-296C-4172-A194-0A1D302D000B}" srcId="{7E9AFF3E-A14E-42A6-9C17-13AA908F84C2}" destId="{68ECBD99-0696-43D7-A832-B87283E2CC44}" srcOrd="1" destOrd="0" parTransId="{FE3B6592-9516-4866-B6B8-DDD933F6A788}" sibTransId="{9A2F5FA1-9F48-4260-999C-67085034382B}"/>
    <dgm:cxn modelId="{1EA60E67-03FA-492F-BE4B-BB589C6AEFAE}" type="presOf" srcId="{D6EB9253-3CA9-4227-BAF8-FB7B3D7BB22E}" destId="{93DBEEFF-B298-48E0-8EBD-F7102CD9C80A}" srcOrd="0" destOrd="0" presId="urn:microsoft.com/office/officeart/2005/8/layout/venn1"/>
    <dgm:cxn modelId="{8BFA3A71-9A9D-42DA-B889-A6850C7EFAEB}" type="presOf" srcId="{67BC6248-3E15-4710-BBD9-E67823330094}" destId="{2CF856CA-3EFC-45C2-A725-DF7BB8ABB949}" srcOrd="1" destOrd="0" presId="urn:microsoft.com/office/officeart/2005/8/layout/venn1"/>
    <dgm:cxn modelId="{201F6DDE-AB2E-4CE4-B658-2D030099096C}" type="presOf" srcId="{80435BB8-CA98-4F17-B05F-8FDEF46CCC36}" destId="{1529899F-E73C-4EDB-AFDC-121BE294B3E6}" srcOrd="0" destOrd="0" presId="urn:microsoft.com/office/officeart/2005/8/layout/venn1"/>
    <dgm:cxn modelId="{E2C56713-C63F-4A6C-9386-7CEC7BBB87E0}" srcId="{7E9AFF3E-A14E-42A6-9C17-13AA908F84C2}" destId="{80435BB8-CA98-4F17-B05F-8FDEF46CCC36}" srcOrd="0" destOrd="0" parTransId="{45CD5A2C-7A50-4B34-973B-8C4B818DE519}" sibTransId="{8F8F3C61-629C-4B9D-B55F-79D9EEF141A6}"/>
    <dgm:cxn modelId="{04C602D4-4481-459C-82C4-AFCD3F42C7AF}" type="presOf" srcId="{D6EB9253-3CA9-4227-BAF8-FB7B3D7BB22E}" destId="{428C2EE6-11F5-4E08-B392-EE666E7E2E97}" srcOrd="1" destOrd="0" presId="urn:microsoft.com/office/officeart/2005/8/layout/venn1"/>
    <dgm:cxn modelId="{50EBA633-93A9-4928-A926-63F6568B99C9}" type="presOf" srcId="{68ECBD99-0696-43D7-A832-B87283E2CC44}" destId="{55A4C478-DF57-499C-95A0-2B456C06A333}" srcOrd="0" destOrd="0" presId="urn:microsoft.com/office/officeart/2005/8/layout/venn1"/>
    <dgm:cxn modelId="{36BE14DA-7F1B-4464-B23D-3142B39B80B3}" type="presOf" srcId="{7E9AFF3E-A14E-42A6-9C17-13AA908F84C2}" destId="{9D4679F5-0ADE-4076-868E-A152E5A99E61}" srcOrd="0" destOrd="0" presId="urn:microsoft.com/office/officeart/2005/8/layout/venn1"/>
    <dgm:cxn modelId="{C45824E0-3B84-4403-B231-9FF8F906FF11}" type="presParOf" srcId="{9D4679F5-0ADE-4076-868E-A152E5A99E61}" destId="{1529899F-E73C-4EDB-AFDC-121BE294B3E6}" srcOrd="0" destOrd="0" presId="urn:microsoft.com/office/officeart/2005/8/layout/venn1"/>
    <dgm:cxn modelId="{4F16FD26-EF0B-444F-B71E-1704A5908E19}" type="presParOf" srcId="{9D4679F5-0ADE-4076-868E-A152E5A99E61}" destId="{B02424E4-A4B9-46D7-B933-D9550ABAE3A4}" srcOrd="1" destOrd="0" presId="urn:microsoft.com/office/officeart/2005/8/layout/venn1"/>
    <dgm:cxn modelId="{781BF5B9-F9AE-437A-A97E-3FDE02533E21}" type="presParOf" srcId="{9D4679F5-0ADE-4076-868E-A152E5A99E61}" destId="{55A4C478-DF57-499C-95A0-2B456C06A333}" srcOrd="2" destOrd="0" presId="urn:microsoft.com/office/officeart/2005/8/layout/venn1"/>
    <dgm:cxn modelId="{F6246B85-395C-4CD5-8B0D-C433A7E3F0F9}" type="presParOf" srcId="{9D4679F5-0ADE-4076-868E-A152E5A99E61}" destId="{5837AB61-2CD7-4D3D-ABA3-EFE85945395D}" srcOrd="3" destOrd="0" presId="urn:microsoft.com/office/officeart/2005/8/layout/venn1"/>
    <dgm:cxn modelId="{A514B84F-A936-4AD7-806A-8C00BD2953DA}" type="presParOf" srcId="{9D4679F5-0ADE-4076-868E-A152E5A99E61}" destId="{DEFC8B62-0DB8-43CF-99FC-3B8858874E3A}" srcOrd="4" destOrd="0" presId="urn:microsoft.com/office/officeart/2005/8/layout/venn1"/>
    <dgm:cxn modelId="{83D4E0EC-6A5D-4AB2-91B3-C9E4684CE0B7}" type="presParOf" srcId="{9D4679F5-0ADE-4076-868E-A152E5A99E61}" destId="{2CF856CA-3EFC-45C2-A725-DF7BB8ABB949}" srcOrd="5" destOrd="0" presId="urn:microsoft.com/office/officeart/2005/8/layout/venn1"/>
    <dgm:cxn modelId="{E06A6C5B-0C4E-401B-AC4F-A67196D17FB2}" type="presParOf" srcId="{9D4679F5-0ADE-4076-868E-A152E5A99E61}" destId="{93DBEEFF-B298-48E0-8EBD-F7102CD9C80A}" srcOrd="6" destOrd="0" presId="urn:microsoft.com/office/officeart/2005/8/layout/venn1"/>
    <dgm:cxn modelId="{F3A5E746-98B0-4E65-BE5F-C7B62D3560F0}" type="presParOf" srcId="{9D4679F5-0ADE-4076-868E-A152E5A99E61}" destId="{428C2EE6-11F5-4E08-B392-EE666E7E2E9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081E26-28D5-4916-B0D9-CA76C4CAD7AF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DD7219C-C8E9-476E-A2E6-82BFF395CDB8}" type="pres">
      <dgm:prSet presAssocID="{47081E26-28D5-4916-B0D9-CA76C4CAD7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EB3A9D1-5964-44F0-8CEC-D459DBD44F70}" type="presOf" srcId="{47081E26-28D5-4916-B0D9-CA76C4CAD7AF}" destId="{5DD7219C-C8E9-476E-A2E6-82BFF395CDB8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0B905-2245-48D4-9F99-C6D5A4A348B6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DEFA57-F5FF-4599-9CED-72939A3A4492}">
      <dgm:prSet phldrT="[Текст]"/>
      <dgm:spPr/>
      <dgm:t>
        <a:bodyPr/>
        <a:lstStyle/>
        <a:p>
          <a:r>
            <a:rPr lang="ru-RU" dirty="0" smtClean="0"/>
            <a:t>Наружная реклама</a:t>
          </a:r>
          <a:endParaRPr lang="ru-RU" dirty="0"/>
        </a:p>
      </dgm:t>
    </dgm:pt>
    <dgm:pt modelId="{E07D93B5-E1F5-4776-9853-79836CEE3C52}" type="parTrans" cxnId="{FFEF8F1F-05C0-486A-83EA-D7A0F49015DA}">
      <dgm:prSet/>
      <dgm:spPr/>
      <dgm:t>
        <a:bodyPr/>
        <a:lstStyle/>
        <a:p>
          <a:endParaRPr lang="ru-RU"/>
        </a:p>
      </dgm:t>
    </dgm:pt>
    <dgm:pt modelId="{DD4840B8-BD95-4EAC-BCC6-6CFD927EB7BE}" type="sibTrans" cxnId="{FFEF8F1F-05C0-486A-83EA-D7A0F49015DA}">
      <dgm:prSet/>
      <dgm:spPr/>
      <dgm:t>
        <a:bodyPr/>
        <a:lstStyle/>
        <a:p>
          <a:endParaRPr lang="ru-RU"/>
        </a:p>
      </dgm:t>
    </dgm:pt>
    <dgm:pt modelId="{18CB94AE-CB44-4C14-BC6F-37D5D87D9317}">
      <dgm:prSet phldrT="[Текст]"/>
      <dgm:spPr/>
      <dgm:t>
        <a:bodyPr/>
        <a:lstStyle/>
        <a:p>
          <a:r>
            <a:rPr lang="ru-RU" dirty="0" smtClean="0"/>
            <a:t>Видеоролики (реклама на ТВ)</a:t>
          </a:r>
          <a:endParaRPr lang="ru-RU" dirty="0"/>
        </a:p>
      </dgm:t>
    </dgm:pt>
    <dgm:pt modelId="{6E1DE9D0-F421-4D41-A1A6-7BD0C399058E}" type="parTrans" cxnId="{E2D324C5-5092-4BC4-8478-D9651B9898D2}">
      <dgm:prSet/>
      <dgm:spPr/>
      <dgm:t>
        <a:bodyPr/>
        <a:lstStyle/>
        <a:p>
          <a:endParaRPr lang="ru-RU"/>
        </a:p>
      </dgm:t>
    </dgm:pt>
    <dgm:pt modelId="{E44D7EA9-6793-41D4-906A-0D342305EA6F}" type="sibTrans" cxnId="{E2D324C5-5092-4BC4-8478-D9651B9898D2}">
      <dgm:prSet/>
      <dgm:spPr/>
      <dgm:t>
        <a:bodyPr/>
        <a:lstStyle/>
        <a:p>
          <a:endParaRPr lang="ru-RU"/>
        </a:p>
      </dgm:t>
    </dgm:pt>
    <dgm:pt modelId="{82F11049-EA22-4AFF-A41B-DC14197DF2B0}">
      <dgm:prSet phldrT="[Текст]"/>
      <dgm:spPr/>
      <dgm:t>
        <a:bodyPr/>
        <a:lstStyle/>
        <a:p>
          <a:r>
            <a:rPr lang="ru-RU" dirty="0" smtClean="0"/>
            <a:t>Вирусные видеоролики</a:t>
          </a:r>
          <a:endParaRPr lang="ru-RU" dirty="0"/>
        </a:p>
      </dgm:t>
    </dgm:pt>
    <dgm:pt modelId="{EE02A827-847C-46DB-8142-0E9C61F1DDA8}" type="parTrans" cxnId="{42A9F5B0-6CE2-4429-B476-63411CB5CE1C}">
      <dgm:prSet/>
      <dgm:spPr/>
      <dgm:t>
        <a:bodyPr/>
        <a:lstStyle/>
        <a:p>
          <a:endParaRPr lang="ru-RU"/>
        </a:p>
      </dgm:t>
    </dgm:pt>
    <dgm:pt modelId="{CB6EF7A4-4D7D-463B-B6C4-A7818BD0EF1E}" type="sibTrans" cxnId="{42A9F5B0-6CE2-4429-B476-63411CB5CE1C}">
      <dgm:prSet/>
      <dgm:spPr/>
      <dgm:t>
        <a:bodyPr/>
        <a:lstStyle/>
        <a:p>
          <a:endParaRPr lang="ru-RU"/>
        </a:p>
      </dgm:t>
    </dgm:pt>
    <dgm:pt modelId="{FDD3F94C-6772-4D7A-900F-948DF273AC0E}">
      <dgm:prSet/>
      <dgm:spPr/>
      <dgm:t>
        <a:bodyPr/>
        <a:lstStyle/>
        <a:p>
          <a:r>
            <a:rPr lang="ru-RU" smtClean="0"/>
            <a:t>Специальные проекты </a:t>
          </a:r>
          <a:endParaRPr lang="ru-RU"/>
        </a:p>
      </dgm:t>
    </dgm:pt>
    <dgm:pt modelId="{1C1171CE-1257-41B8-A763-0E4ABA10BE4A}" type="parTrans" cxnId="{F051ADA4-F90B-4248-81B1-8A91A807A2DF}">
      <dgm:prSet/>
      <dgm:spPr/>
      <dgm:t>
        <a:bodyPr/>
        <a:lstStyle/>
        <a:p>
          <a:endParaRPr lang="ru-RU"/>
        </a:p>
      </dgm:t>
    </dgm:pt>
    <dgm:pt modelId="{E2478489-E2F5-44D4-8711-BF10BF1AB2F5}" type="sibTrans" cxnId="{F051ADA4-F90B-4248-81B1-8A91A807A2DF}">
      <dgm:prSet/>
      <dgm:spPr/>
      <dgm:t>
        <a:bodyPr/>
        <a:lstStyle/>
        <a:p>
          <a:endParaRPr lang="ru-RU"/>
        </a:p>
      </dgm:t>
    </dgm:pt>
    <dgm:pt modelId="{F3E749A3-E217-4DA6-9B5F-C372E7879633}">
      <dgm:prSet/>
      <dgm:spPr/>
      <dgm:t>
        <a:bodyPr/>
        <a:lstStyle/>
        <a:p>
          <a:r>
            <a:rPr lang="ru-RU" dirty="0" smtClean="0"/>
            <a:t>Создание сайта</a:t>
          </a:r>
          <a:endParaRPr lang="ru-RU" dirty="0"/>
        </a:p>
      </dgm:t>
    </dgm:pt>
    <dgm:pt modelId="{662E079E-8BA3-4164-95EE-0A2A88B9908A}" type="parTrans" cxnId="{BC4C8E5A-4444-44FA-8D58-9B3C269D0729}">
      <dgm:prSet/>
      <dgm:spPr/>
    </dgm:pt>
    <dgm:pt modelId="{E0955560-6D09-4CAD-A02C-E5A574926AFC}" type="sibTrans" cxnId="{BC4C8E5A-4444-44FA-8D58-9B3C269D0729}">
      <dgm:prSet/>
      <dgm:spPr/>
    </dgm:pt>
    <dgm:pt modelId="{18797230-C094-44B5-B55F-6D78DD194AA8}" type="pres">
      <dgm:prSet presAssocID="{D470B905-2245-48D4-9F99-C6D5A4A348B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F7D5F5-1FBC-453F-99D9-B8F6CC58285C}" type="pres">
      <dgm:prSet presAssocID="{55DEFA57-F5FF-4599-9CED-72939A3A44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89D98-3CAF-440D-89D6-DE5F95CC11CC}" type="pres">
      <dgm:prSet presAssocID="{55DEFA57-F5FF-4599-9CED-72939A3A4492}" presName="spNode" presStyleCnt="0"/>
      <dgm:spPr/>
    </dgm:pt>
    <dgm:pt modelId="{25116FBB-29D3-4918-912A-DB113637D659}" type="pres">
      <dgm:prSet presAssocID="{DD4840B8-BD95-4EAC-BCC6-6CFD927EB7B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99E5515-D31C-410B-8219-090F2E2643AD}" type="pres">
      <dgm:prSet presAssocID="{18CB94AE-CB44-4C14-BC6F-37D5D87D93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77AA0-0A44-4C06-A74E-5D594A5EC06E}" type="pres">
      <dgm:prSet presAssocID="{18CB94AE-CB44-4C14-BC6F-37D5D87D9317}" presName="spNode" presStyleCnt="0"/>
      <dgm:spPr/>
    </dgm:pt>
    <dgm:pt modelId="{48D90A75-AC54-4C1A-A038-417CCE350843}" type="pres">
      <dgm:prSet presAssocID="{E44D7EA9-6793-41D4-906A-0D342305EA6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BBA7671-6BC9-4B01-8A54-BC1F4E109445}" type="pres">
      <dgm:prSet presAssocID="{FDD3F94C-6772-4D7A-900F-948DF273AC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C0ECA-79ED-4091-9D02-1442CF039FB3}" type="pres">
      <dgm:prSet presAssocID="{FDD3F94C-6772-4D7A-900F-948DF273AC0E}" presName="spNode" presStyleCnt="0"/>
      <dgm:spPr/>
    </dgm:pt>
    <dgm:pt modelId="{D78E6D30-9964-4507-A486-F2A9FD13E5C6}" type="pres">
      <dgm:prSet presAssocID="{E2478489-E2F5-44D4-8711-BF10BF1AB2F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6B91AAF-0671-4DF8-82B8-FED873B1E639}" type="pres">
      <dgm:prSet presAssocID="{82F11049-EA22-4AFF-A41B-DC14197DF2B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0A8ED-DFBF-4388-873D-9164D3A97398}" type="pres">
      <dgm:prSet presAssocID="{82F11049-EA22-4AFF-A41B-DC14197DF2B0}" presName="spNode" presStyleCnt="0"/>
      <dgm:spPr/>
    </dgm:pt>
    <dgm:pt modelId="{3F02869C-2270-4CE7-BE88-5A13336FED7B}" type="pres">
      <dgm:prSet presAssocID="{CB6EF7A4-4D7D-463B-B6C4-A7818BD0EF1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47F7907-C1E6-4FDA-9842-AF08191C8746}" type="pres">
      <dgm:prSet presAssocID="{F3E749A3-E217-4DA6-9B5F-C372E78796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7FB43-3F35-44A8-9ED7-A86B8E65ADB1}" type="pres">
      <dgm:prSet presAssocID="{F3E749A3-E217-4DA6-9B5F-C372E7879633}" presName="spNode" presStyleCnt="0"/>
      <dgm:spPr/>
    </dgm:pt>
    <dgm:pt modelId="{7A60CC34-0187-49C0-B6B7-7C05901BF6D7}" type="pres">
      <dgm:prSet presAssocID="{E0955560-6D09-4CAD-A02C-E5A574926AFC}" presName="sibTrans" presStyleLbl="sibTrans1D1" presStyleIdx="4" presStyleCnt="5"/>
      <dgm:spPr/>
    </dgm:pt>
  </dgm:ptLst>
  <dgm:cxnLst>
    <dgm:cxn modelId="{42A9F5B0-6CE2-4429-B476-63411CB5CE1C}" srcId="{D470B905-2245-48D4-9F99-C6D5A4A348B6}" destId="{82F11049-EA22-4AFF-A41B-DC14197DF2B0}" srcOrd="3" destOrd="0" parTransId="{EE02A827-847C-46DB-8142-0E9C61F1DDA8}" sibTransId="{CB6EF7A4-4D7D-463B-B6C4-A7818BD0EF1E}"/>
    <dgm:cxn modelId="{FFEF8F1F-05C0-486A-83EA-D7A0F49015DA}" srcId="{D470B905-2245-48D4-9F99-C6D5A4A348B6}" destId="{55DEFA57-F5FF-4599-9CED-72939A3A4492}" srcOrd="0" destOrd="0" parTransId="{E07D93B5-E1F5-4776-9853-79836CEE3C52}" sibTransId="{DD4840B8-BD95-4EAC-BCC6-6CFD927EB7BE}"/>
    <dgm:cxn modelId="{E984FD67-4BAB-438D-8C64-7692BE12EF47}" type="presOf" srcId="{D470B905-2245-48D4-9F99-C6D5A4A348B6}" destId="{18797230-C094-44B5-B55F-6D78DD194AA8}" srcOrd="0" destOrd="0" presId="urn:microsoft.com/office/officeart/2005/8/layout/cycle6"/>
    <dgm:cxn modelId="{BBBFCC42-0B08-480C-A6EA-8EDC8A8DEA2E}" type="presOf" srcId="{55DEFA57-F5FF-4599-9CED-72939A3A4492}" destId="{A0F7D5F5-1FBC-453F-99D9-B8F6CC58285C}" srcOrd="0" destOrd="0" presId="urn:microsoft.com/office/officeart/2005/8/layout/cycle6"/>
    <dgm:cxn modelId="{121BC8EA-7C5E-4ACA-B7B0-9843D16A5268}" type="presOf" srcId="{F3E749A3-E217-4DA6-9B5F-C372E7879633}" destId="{F47F7907-C1E6-4FDA-9842-AF08191C8746}" srcOrd="0" destOrd="0" presId="urn:microsoft.com/office/officeart/2005/8/layout/cycle6"/>
    <dgm:cxn modelId="{E2D324C5-5092-4BC4-8478-D9651B9898D2}" srcId="{D470B905-2245-48D4-9F99-C6D5A4A348B6}" destId="{18CB94AE-CB44-4C14-BC6F-37D5D87D9317}" srcOrd="1" destOrd="0" parTransId="{6E1DE9D0-F421-4D41-A1A6-7BD0C399058E}" sibTransId="{E44D7EA9-6793-41D4-906A-0D342305EA6F}"/>
    <dgm:cxn modelId="{D39C4C02-B139-40B6-8901-2BDDCDD60298}" type="presOf" srcId="{DD4840B8-BD95-4EAC-BCC6-6CFD927EB7BE}" destId="{25116FBB-29D3-4918-912A-DB113637D659}" srcOrd="0" destOrd="0" presId="urn:microsoft.com/office/officeart/2005/8/layout/cycle6"/>
    <dgm:cxn modelId="{F051ADA4-F90B-4248-81B1-8A91A807A2DF}" srcId="{D470B905-2245-48D4-9F99-C6D5A4A348B6}" destId="{FDD3F94C-6772-4D7A-900F-948DF273AC0E}" srcOrd="2" destOrd="0" parTransId="{1C1171CE-1257-41B8-A763-0E4ABA10BE4A}" sibTransId="{E2478489-E2F5-44D4-8711-BF10BF1AB2F5}"/>
    <dgm:cxn modelId="{0C12CEE9-DC87-4317-BAD8-37ED74781BD6}" type="presOf" srcId="{E44D7EA9-6793-41D4-906A-0D342305EA6F}" destId="{48D90A75-AC54-4C1A-A038-417CCE350843}" srcOrd="0" destOrd="0" presId="urn:microsoft.com/office/officeart/2005/8/layout/cycle6"/>
    <dgm:cxn modelId="{EF2D4F84-53D8-4F32-B484-5693D3238A46}" type="presOf" srcId="{CB6EF7A4-4D7D-463B-B6C4-A7818BD0EF1E}" destId="{3F02869C-2270-4CE7-BE88-5A13336FED7B}" srcOrd="0" destOrd="0" presId="urn:microsoft.com/office/officeart/2005/8/layout/cycle6"/>
    <dgm:cxn modelId="{DE450B79-EE9D-4DF7-AE27-323AB04FA2A9}" type="presOf" srcId="{82F11049-EA22-4AFF-A41B-DC14197DF2B0}" destId="{86B91AAF-0671-4DF8-82B8-FED873B1E639}" srcOrd="0" destOrd="0" presId="urn:microsoft.com/office/officeart/2005/8/layout/cycle6"/>
    <dgm:cxn modelId="{BC4C8E5A-4444-44FA-8D58-9B3C269D0729}" srcId="{D470B905-2245-48D4-9F99-C6D5A4A348B6}" destId="{F3E749A3-E217-4DA6-9B5F-C372E7879633}" srcOrd="4" destOrd="0" parTransId="{662E079E-8BA3-4164-95EE-0A2A88B9908A}" sibTransId="{E0955560-6D09-4CAD-A02C-E5A574926AFC}"/>
    <dgm:cxn modelId="{1E33829B-EEB5-460A-87C1-107FBDB2AA20}" type="presOf" srcId="{E0955560-6D09-4CAD-A02C-E5A574926AFC}" destId="{7A60CC34-0187-49C0-B6B7-7C05901BF6D7}" srcOrd="0" destOrd="0" presId="urn:microsoft.com/office/officeart/2005/8/layout/cycle6"/>
    <dgm:cxn modelId="{83713BC1-9EC8-4EAA-A123-86CD75943B5F}" type="presOf" srcId="{FDD3F94C-6772-4D7A-900F-948DF273AC0E}" destId="{DBBA7671-6BC9-4B01-8A54-BC1F4E109445}" srcOrd="0" destOrd="0" presId="urn:microsoft.com/office/officeart/2005/8/layout/cycle6"/>
    <dgm:cxn modelId="{07CF398B-4904-48BF-93D2-5BF9C9352814}" type="presOf" srcId="{E2478489-E2F5-44D4-8711-BF10BF1AB2F5}" destId="{D78E6D30-9964-4507-A486-F2A9FD13E5C6}" srcOrd="0" destOrd="0" presId="urn:microsoft.com/office/officeart/2005/8/layout/cycle6"/>
    <dgm:cxn modelId="{1CB134BF-7307-4EE7-9317-62C68B4BF6C1}" type="presOf" srcId="{18CB94AE-CB44-4C14-BC6F-37D5D87D9317}" destId="{C99E5515-D31C-410B-8219-090F2E2643AD}" srcOrd="0" destOrd="0" presId="urn:microsoft.com/office/officeart/2005/8/layout/cycle6"/>
    <dgm:cxn modelId="{65608D48-A378-4DDA-9BAF-7534325D8C40}" type="presParOf" srcId="{18797230-C094-44B5-B55F-6D78DD194AA8}" destId="{A0F7D5F5-1FBC-453F-99D9-B8F6CC58285C}" srcOrd="0" destOrd="0" presId="urn:microsoft.com/office/officeart/2005/8/layout/cycle6"/>
    <dgm:cxn modelId="{D40CE969-F940-492D-8E83-D0E32868E025}" type="presParOf" srcId="{18797230-C094-44B5-B55F-6D78DD194AA8}" destId="{AB189D98-3CAF-440D-89D6-DE5F95CC11CC}" srcOrd="1" destOrd="0" presId="urn:microsoft.com/office/officeart/2005/8/layout/cycle6"/>
    <dgm:cxn modelId="{4FF02711-C3E3-46D3-802E-3D75091ADD7D}" type="presParOf" srcId="{18797230-C094-44B5-B55F-6D78DD194AA8}" destId="{25116FBB-29D3-4918-912A-DB113637D659}" srcOrd="2" destOrd="0" presId="urn:microsoft.com/office/officeart/2005/8/layout/cycle6"/>
    <dgm:cxn modelId="{9246EB52-529B-4E2F-B7AC-C8651377CD57}" type="presParOf" srcId="{18797230-C094-44B5-B55F-6D78DD194AA8}" destId="{C99E5515-D31C-410B-8219-090F2E2643AD}" srcOrd="3" destOrd="0" presId="urn:microsoft.com/office/officeart/2005/8/layout/cycle6"/>
    <dgm:cxn modelId="{4AC1EC2B-BDFF-4D90-AA03-4DC4559680B5}" type="presParOf" srcId="{18797230-C094-44B5-B55F-6D78DD194AA8}" destId="{F2D77AA0-0A44-4C06-A74E-5D594A5EC06E}" srcOrd="4" destOrd="0" presId="urn:microsoft.com/office/officeart/2005/8/layout/cycle6"/>
    <dgm:cxn modelId="{D4A0755A-8850-46F8-B42F-1A89FC32BF36}" type="presParOf" srcId="{18797230-C094-44B5-B55F-6D78DD194AA8}" destId="{48D90A75-AC54-4C1A-A038-417CCE350843}" srcOrd="5" destOrd="0" presId="urn:microsoft.com/office/officeart/2005/8/layout/cycle6"/>
    <dgm:cxn modelId="{0EEDB4B0-628C-4D1E-9254-EBB318F87329}" type="presParOf" srcId="{18797230-C094-44B5-B55F-6D78DD194AA8}" destId="{DBBA7671-6BC9-4B01-8A54-BC1F4E109445}" srcOrd="6" destOrd="0" presId="urn:microsoft.com/office/officeart/2005/8/layout/cycle6"/>
    <dgm:cxn modelId="{3E19E731-5DB7-4666-8358-271A8D372884}" type="presParOf" srcId="{18797230-C094-44B5-B55F-6D78DD194AA8}" destId="{7BBC0ECA-79ED-4091-9D02-1442CF039FB3}" srcOrd="7" destOrd="0" presId="urn:microsoft.com/office/officeart/2005/8/layout/cycle6"/>
    <dgm:cxn modelId="{D66E002D-4582-4145-9C1E-C088148C41E5}" type="presParOf" srcId="{18797230-C094-44B5-B55F-6D78DD194AA8}" destId="{D78E6D30-9964-4507-A486-F2A9FD13E5C6}" srcOrd="8" destOrd="0" presId="urn:microsoft.com/office/officeart/2005/8/layout/cycle6"/>
    <dgm:cxn modelId="{8A137407-8340-4AF5-9024-8A4B1E851AD7}" type="presParOf" srcId="{18797230-C094-44B5-B55F-6D78DD194AA8}" destId="{86B91AAF-0671-4DF8-82B8-FED873B1E639}" srcOrd="9" destOrd="0" presId="urn:microsoft.com/office/officeart/2005/8/layout/cycle6"/>
    <dgm:cxn modelId="{6725199E-CAD6-438D-9496-AA94888F1432}" type="presParOf" srcId="{18797230-C094-44B5-B55F-6D78DD194AA8}" destId="{1DD0A8ED-DFBF-4388-873D-9164D3A97398}" srcOrd="10" destOrd="0" presId="urn:microsoft.com/office/officeart/2005/8/layout/cycle6"/>
    <dgm:cxn modelId="{67A3B201-9F1B-43A3-B2FA-47B57CEFF9A3}" type="presParOf" srcId="{18797230-C094-44B5-B55F-6D78DD194AA8}" destId="{3F02869C-2270-4CE7-BE88-5A13336FED7B}" srcOrd="11" destOrd="0" presId="urn:microsoft.com/office/officeart/2005/8/layout/cycle6"/>
    <dgm:cxn modelId="{2D54266C-A8FC-4572-9A67-375A607DEEA4}" type="presParOf" srcId="{18797230-C094-44B5-B55F-6D78DD194AA8}" destId="{F47F7907-C1E6-4FDA-9842-AF08191C8746}" srcOrd="12" destOrd="0" presId="urn:microsoft.com/office/officeart/2005/8/layout/cycle6"/>
    <dgm:cxn modelId="{CDB003B4-7045-4FBE-8893-7F4EDE27842B}" type="presParOf" srcId="{18797230-C094-44B5-B55F-6D78DD194AA8}" destId="{9DA7FB43-3F35-44A8-9ED7-A86B8E65ADB1}" srcOrd="13" destOrd="0" presId="urn:microsoft.com/office/officeart/2005/8/layout/cycle6"/>
    <dgm:cxn modelId="{5278F14A-7362-45D5-AFBA-CE25FD93218E}" type="presParOf" srcId="{18797230-C094-44B5-B55F-6D78DD194AA8}" destId="{7A60CC34-0187-49C0-B6B7-7C05901BF6D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93B8C3-7469-4792-84AB-94E54FAC7576}" type="doc">
      <dgm:prSet loTypeId="urn:microsoft.com/office/officeart/2005/8/layout/vList3" loCatId="list" qsTypeId="urn:microsoft.com/office/officeart/2005/8/quickstyle/simple5" qsCatId="simple" csTypeId="urn:microsoft.com/office/officeart/2005/8/colors/colorful4" csCatId="colorful" phldr="1"/>
      <dgm:spPr/>
    </dgm:pt>
    <dgm:pt modelId="{8BC4CBD3-E6EF-49D5-8B91-99988BFB5A53}">
      <dgm:prSet phldrT="[Текст]"/>
      <dgm:spPr/>
      <dgm:t>
        <a:bodyPr/>
        <a:lstStyle/>
        <a:p>
          <a:r>
            <a:rPr lang="ru-RU" dirty="0" smtClean="0"/>
            <a:t>Указание на проблему и ее последствия</a:t>
          </a:r>
          <a:endParaRPr lang="ru-RU" dirty="0"/>
        </a:p>
      </dgm:t>
    </dgm:pt>
    <dgm:pt modelId="{35D7E146-42DB-4465-A6EB-1C5B8C69E262}" type="parTrans" cxnId="{24DB4320-BB98-4C2F-8AB1-692F0CCE505F}">
      <dgm:prSet/>
      <dgm:spPr/>
      <dgm:t>
        <a:bodyPr/>
        <a:lstStyle/>
        <a:p>
          <a:endParaRPr lang="ru-RU"/>
        </a:p>
      </dgm:t>
    </dgm:pt>
    <dgm:pt modelId="{C790265C-3A0B-47FE-ADD0-4F73378C3E09}" type="sibTrans" cxnId="{24DB4320-BB98-4C2F-8AB1-692F0CCE505F}">
      <dgm:prSet/>
      <dgm:spPr/>
      <dgm:t>
        <a:bodyPr/>
        <a:lstStyle/>
        <a:p>
          <a:endParaRPr lang="ru-RU"/>
        </a:p>
      </dgm:t>
    </dgm:pt>
    <dgm:pt modelId="{DE0BA6D7-7DEB-4D5C-ADC2-F5A9D0ABD3CF}">
      <dgm:prSet phldrT="[Текст]"/>
      <dgm:spPr/>
      <dgm:t>
        <a:bodyPr/>
        <a:lstStyle/>
        <a:p>
          <a:r>
            <a:rPr lang="ru-RU" dirty="0" smtClean="0"/>
            <a:t>Указание на причину возникновения проблемы</a:t>
          </a:r>
          <a:endParaRPr lang="ru-RU" dirty="0"/>
        </a:p>
      </dgm:t>
    </dgm:pt>
    <dgm:pt modelId="{8F65F79A-2374-4AF7-A04A-D8BAE5975B17}" type="parTrans" cxnId="{869B0868-48E9-4BF8-B7C3-FB40EA6C063F}">
      <dgm:prSet/>
      <dgm:spPr/>
      <dgm:t>
        <a:bodyPr/>
        <a:lstStyle/>
        <a:p>
          <a:endParaRPr lang="ru-RU"/>
        </a:p>
      </dgm:t>
    </dgm:pt>
    <dgm:pt modelId="{01581645-8ED1-493E-8933-BDE7CE4F60B6}" type="sibTrans" cxnId="{869B0868-48E9-4BF8-B7C3-FB40EA6C063F}">
      <dgm:prSet/>
      <dgm:spPr/>
      <dgm:t>
        <a:bodyPr/>
        <a:lstStyle/>
        <a:p>
          <a:endParaRPr lang="ru-RU"/>
        </a:p>
      </dgm:t>
    </dgm:pt>
    <dgm:pt modelId="{4C9895FE-2663-42E1-B5D1-85C7F5EFEE73}">
      <dgm:prSet phldrT="[Текст]"/>
      <dgm:spPr/>
      <dgm:t>
        <a:bodyPr/>
        <a:lstStyle/>
        <a:p>
          <a:r>
            <a:rPr lang="ru-RU" dirty="0" smtClean="0"/>
            <a:t>Мотивация на борьбу с лишним весом и ведение здорового образа жизни</a:t>
          </a:r>
          <a:endParaRPr lang="ru-RU" dirty="0"/>
        </a:p>
      </dgm:t>
    </dgm:pt>
    <dgm:pt modelId="{00790593-DF8C-4E54-BE39-E8A4BC8D97C6}" type="parTrans" cxnId="{A995563B-F86C-42C4-9812-AA49E9F0B9CB}">
      <dgm:prSet/>
      <dgm:spPr/>
      <dgm:t>
        <a:bodyPr/>
        <a:lstStyle/>
        <a:p>
          <a:endParaRPr lang="ru-RU"/>
        </a:p>
      </dgm:t>
    </dgm:pt>
    <dgm:pt modelId="{D5A281B5-151B-4F69-8EDA-FBF78E76E14C}" type="sibTrans" cxnId="{A995563B-F86C-42C4-9812-AA49E9F0B9CB}">
      <dgm:prSet/>
      <dgm:spPr/>
      <dgm:t>
        <a:bodyPr/>
        <a:lstStyle/>
        <a:p>
          <a:endParaRPr lang="ru-RU"/>
        </a:p>
      </dgm:t>
    </dgm:pt>
    <dgm:pt modelId="{EB9B93B9-91C5-4C68-A400-9D890009DC07}" type="pres">
      <dgm:prSet presAssocID="{EC93B8C3-7469-4792-84AB-94E54FAC7576}" presName="linearFlow" presStyleCnt="0">
        <dgm:presLayoutVars>
          <dgm:dir/>
          <dgm:resizeHandles val="exact"/>
        </dgm:presLayoutVars>
      </dgm:prSet>
      <dgm:spPr/>
    </dgm:pt>
    <dgm:pt modelId="{0DFE0C8E-C1BB-43A9-B35A-0F08CE91C2B2}" type="pres">
      <dgm:prSet presAssocID="{8BC4CBD3-E6EF-49D5-8B91-99988BFB5A53}" presName="composite" presStyleCnt="0"/>
      <dgm:spPr/>
    </dgm:pt>
    <dgm:pt modelId="{32E97427-D5A6-46E0-A7A4-EAB3AE9FB0A4}" type="pres">
      <dgm:prSet presAssocID="{8BC4CBD3-E6EF-49D5-8B91-99988BFB5A5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345563-EACB-4D9B-B5C2-4AB2D91B84A7}" type="pres">
      <dgm:prSet presAssocID="{8BC4CBD3-E6EF-49D5-8B91-99988BFB5A5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E03FE-360B-43D3-BC04-08A7852BA1FC}" type="pres">
      <dgm:prSet presAssocID="{C790265C-3A0B-47FE-ADD0-4F73378C3E09}" presName="spacing" presStyleCnt="0"/>
      <dgm:spPr/>
    </dgm:pt>
    <dgm:pt modelId="{58DCA6F8-7C3E-4041-AF4B-AE82681146C3}" type="pres">
      <dgm:prSet presAssocID="{DE0BA6D7-7DEB-4D5C-ADC2-F5A9D0ABD3CF}" presName="composite" presStyleCnt="0"/>
      <dgm:spPr/>
    </dgm:pt>
    <dgm:pt modelId="{0A5FD12D-C289-4BE3-9A44-4BF02BBADADA}" type="pres">
      <dgm:prSet presAssocID="{DE0BA6D7-7DEB-4D5C-ADC2-F5A9D0ABD3CF}" presName="imgShp" presStyleLbl="fgImgPlace1" presStyleIdx="1" presStyleCnt="3" custScaleX="102844" custScaleY="1040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2E184FB-D2F8-4F38-9C52-9D63A98DD4BF}" type="pres">
      <dgm:prSet presAssocID="{DE0BA6D7-7DEB-4D5C-ADC2-F5A9D0ABD3C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9124D-372E-4EBC-A83C-C55EEAC22A58}" type="pres">
      <dgm:prSet presAssocID="{01581645-8ED1-493E-8933-BDE7CE4F60B6}" presName="spacing" presStyleCnt="0"/>
      <dgm:spPr/>
    </dgm:pt>
    <dgm:pt modelId="{61966CDD-B84D-48F2-BE50-530141E8FCD9}" type="pres">
      <dgm:prSet presAssocID="{4C9895FE-2663-42E1-B5D1-85C7F5EFEE73}" presName="composite" presStyleCnt="0"/>
      <dgm:spPr/>
    </dgm:pt>
    <dgm:pt modelId="{2FE993F6-876D-47C8-BD23-7A9063ACB6FC}" type="pres">
      <dgm:prSet presAssocID="{4C9895FE-2663-42E1-B5D1-85C7F5EFEE73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9D18D88-D84B-4FDA-89C6-1A0B656D72E7}" type="pres">
      <dgm:prSet presAssocID="{4C9895FE-2663-42E1-B5D1-85C7F5EFEE7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B4320-BB98-4C2F-8AB1-692F0CCE505F}" srcId="{EC93B8C3-7469-4792-84AB-94E54FAC7576}" destId="{8BC4CBD3-E6EF-49D5-8B91-99988BFB5A53}" srcOrd="0" destOrd="0" parTransId="{35D7E146-42DB-4465-A6EB-1C5B8C69E262}" sibTransId="{C790265C-3A0B-47FE-ADD0-4F73378C3E09}"/>
    <dgm:cxn modelId="{F1D3065A-A19B-47BE-872B-49AD8B215745}" type="presOf" srcId="{4C9895FE-2663-42E1-B5D1-85C7F5EFEE73}" destId="{C9D18D88-D84B-4FDA-89C6-1A0B656D72E7}" srcOrd="0" destOrd="0" presId="urn:microsoft.com/office/officeart/2005/8/layout/vList3"/>
    <dgm:cxn modelId="{C6A6B535-72E6-48CE-A36A-5045350B37CE}" type="presOf" srcId="{8BC4CBD3-E6EF-49D5-8B91-99988BFB5A53}" destId="{75345563-EACB-4D9B-B5C2-4AB2D91B84A7}" srcOrd="0" destOrd="0" presId="urn:microsoft.com/office/officeart/2005/8/layout/vList3"/>
    <dgm:cxn modelId="{038B0E53-5807-42AF-ABDB-016EB29997CC}" type="presOf" srcId="{DE0BA6D7-7DEB-4D5C-ADC2-F5A9D0ABD3CF}" destId="{F2E184FB-D2F8-4F38-9C52-9D63A98DD4BF}" srcOrd="0" destOrd="0" presId="urn:microsoft.com/office/officeart/2005/8/layout/vList3"/>
    <dgm:cxn modelId="{A995563B-F86C-42C4-9812-AA49E9F0B9CB}" srcId="{EC93B8C3-7469-4792-84AB-94E54FAC7576}" destId="{4C9895FE-2663-42E1-B5D1-85C7F5EFEE73}" srcOrd="2" destOrd="0" parTransId="{00790593-DF8C-4E54-BE39-E8A4BC8D97C6}" sibTransId="{D5A281B5-151B-4F69-8EDA-FBF78E76E14C}"/>
    <dgm:cxn modelId="{869B0868-48E9-4BF8-B7C3-FB40EA6C063F}" srcId="{EC93B8C3-7469-4792-84AB-94E54FAC7576}" destId="{DE0BA6D7-7DEB-4D5C-ADC2-F5A9D0ABD3CF}" srcOrd="1" destOrd="0" parTransId="{8F65F79A-2374-4AF7-A04A-D8BAE5975B17}" sibTransId="{01581645-8ED1-493E-8933-BDE7CE4F60B6}"/>
    <dgm:cxn modelId="{C765B492-9894-4034-A6B6-629553AB70AC}" type="presOf" srcId="{EC93B8C3-7469-4792-84AB-94E54FAC7576}" destId="{EB9B93B9-91C5-4C68-A400-9D890009DC07}" srcOrd="0" destOrd="0" presId="urn:microsoft.com/office/officeart/2005/8/layout/vList3"/>
    <dgm:cxn modelId="{250FEC3E-13D3-4600-A4A2-56479C7C75DB}" type="presParOf" srcId="{EB9B93B9-91C5-4C68-A400-9D890009DC07}" destId="{0DFE0C8E-C1BB-43A9-B35A-0F08CE91C2B2}" srcOrd="0" destOrd="0" presId="urn:microsoft.com/office/officeart/2005/8/layout/vList3"/>
    <dgm:cxn modelId="{2A546109-EA38-4432-A9FE-D96A4C42F464}" type="presParOf" srcId="{0DFE0C8E-C1BB-43A9-B35A-0F08CE91C2B2}" destId="{32E97427-D5A6-46E0-A7A4-EAB3AE9FB0A4}" srcOrd="0" destOrd="0" presId="urn:microsoft.com/office/officeart/2005/8/layout/vList3"/>
    <dgm:cxn modelId="{79AD1B9B-2F4D-4B96-9D0F-81941DF20B03}" type="presParOf" srcId="{0DFE0C8E-C1BB-43A9-B35A-0F08CE91C2B2}" destId="{75345563-EACB-4D9B-B5C2-4AB2D91B84A7}" srcOrd="1" destOrd="0" presId="urn:microsoft.com/office/officeart/2005/8/layout/vList3"/>
    <dgm:cxn modelId="{F43E412B-16DC-47E7-8153-70BFA2A9826A}" type="presParOf" srcId="{EB9B93B9-91C5-4C68-A400-9D890009DC07}" destId="{344E03FE-360B-43D3-BC04-08A7852BA1FC}" srcOrd="1" destOrd="0" presId="urn:microsoft.com/office/officeart/2005/8/layout/vList3"/>
    <dgm:cxn modelId="{F96C7F36-E064-4D59-A0BC-5DBAC8F91499}" type="presParOf" srcId="{EB9B93B9-91C5-4C68-A400-9D890009DC07}" destId="{58DCA6F8-7C3E-4041-AF4B-AE82681146C3}" srcOrd="2" destOrd="0" presId="urn:microsoft.com/office/officeart/2005/8/layout/vList3"/>
    <dgm:cxn modelId="{EA8E279C-5CAC-486B-89A4-B0D07E7F8366}" type="presParOf" srcId="{58DCA6F8-7C3E-4041-AF4B-AE82681146C3}" destId="{0A5FD12D-C289-4BE3-9A44-4BF02BBADADA}" srcOrd="0" destOrd="0" presId="urn:microsoft.com/office/officeart/2005/8/layout/vList3"/>
    <dgm:cxn modelId="{B2BB8FC9-44ED-4E44-820D-D77FD30AEEAF}" type="presParOf" srcId="{58DCA6F8-7C3E-4041-AF4B-AE82681146C3}" destId="{F2E184FB-D2F8-4F38-9C52-9D63A98DD4BF}" srcOrd="1" destOrd="0" presId="urn:microsoft.com/office/officeart/2005/8/layout/vList3"/>
    <dgm:cxn modelId="{3B3F0D50-2491-43E6-B09F-27CC4A9033F9}" type="presParOf" srcId="{EB9B93B9-91C5-4C68-A400-9D890009DC07}" destId="{BD39124D-372E-4EBC-A83C-C55EEAC22A58}" srcOrd="3" destOrd="0" presId="urn:microsoft.com/office/officeart/2005/8/layout/vList3"/>
    <dgm:cxn modelId="{5FB681BD-3F3B-454E-87EB-FD88E41C4546}" type="presParOf" srcId="{EB9B93B9-91C5-4C68-A400-9D890009DC07}" destId="{61966CDD-B84D-48F2-BE50-530141E8FCD9}" srcOrd="4" destOrd="0" presId="urn:microsoft.com/office/officeart/2005/8/layout/vList3"/>
    <dgm:cxn modelId="{A705A666-F51C-4FA9-B1BB-A8DCF8336150}" type="presParOf" srcId="{61966CDD-B84D-48F2-BE50-530141E8FCD9}" destId="{2FE993F6-876D-47C8-BD23-7A9063ACB6FC}" srcOrd="0" destOrd="0" presId="urn:microsoft.com/office/officeart/2005/8/layout/vList3"/>
    <dgm:cxn modelId="{92AAE2D6-AE31-4B77-AB00-848630AA1D84}" type="presParOf" srcId="{61966CDD-B84D-48F2-BE50-530141E8FCD9}" destId="{C9D18D88-D84B-4FDA-89C6-1A0B656D72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0704-859C-44A6-B3F9-47389E0B49A7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7A26CF-BA51-429B-B334-AAA212BAED17}">
      <dgm:prSet phldrT="[Текст]"/>
      <dgm:spPr/>
      <dgm:t>
        <a:bodyPr/>
        <a:lstStyle/>
        <a:p>
          <a:r>
            <a:rPr lang="ru-RU" dirty="0" smtClean="0"/>
            <a:t>Суть</a:t>
          </a:r>
          <a:endParaRPr lang="ru-RU" dirty="0"/>
        </a:p>
      </dgm:t>
    </dgm:pt>
    <dgm:pt modelId="{4BB94E54-C226-4B2B-8B33-27E181A080A3}" type="parTrans" cxnId="{E6BEE0D1-6791-44D0-BF36-DED383EF1BF0}">
      <dgm:prSet/>
      <dgm:spPr/>
      <dgm:t>
        <a:bodyPr/>
        <a:lstStyle/>
        <a:p>
          <a:endParaRPr lang="ru-RU"/>
        </a:p>
      </dgm:t>
    </dgm:pt>
    <dgm:pt modelId="{CD6288DA-0877-4095-9325-BA27E9325ECD}" type="sibTrans" cxnId="{E6BEE0D1-6791-44D0-BF36-DED383EF1BF0}">
      <dgm:prSet/>
      <dgm:spPr/>
      <dgm:t>
        <a:bodyPr/>
        <a:lstStyle/>
        <a:p>
          <a:endParaRPr lang="ru-RU"/>
        </a:p>
      </dgm:t>
    </dgm:pt>
    <dgm:pt modelId="{786647F6-BE93-4ACC-A03B-F427D7E68347}">
      <dgm:prSet phldrT="[Текст]"/>
      <dgm:spPr/>
      <dgm:t>
        <a:bodyPr/>
        <a:lstStyle/>
        <a:p>
          <a:r>
            <a:rPr lang="ru-RU" dirty="0" smtClean="0"/>
            <a:t>Демонстрация ЦА всех последствий этой проблемы</a:t>
          </a:r>
          <a:endParaRPr lang="ru-RU" dirty="0"/>
        </a:p>
      </dgm:t>
    </dgm:pt>
    <dgm:pt modelId="{912F7770-8A40-49A3-BCCD-14AEBB693633}" type="parTrans" cxnId="{5CF0E7C1-7EB4-4E3E-A633-0FA9CB7577D4}">
      <dgm:prSet/>
      <dgm:spPr/>
      <dgm:t>
        <a:bodyPr/>
        <a:lstStyle/>
        <a:p>
          <a:endParaRPr lang="ru-RU"/>
        </a:p>
      </dgm:t>
    </dgm:pt>
    <dgm:pt modelId="{71301DB3-708F-40BF-8AA8-295A76027170}" type="sibTrans" cxnId="{5CF0E7C1-7EB4-4E3E-A633-0FA9CB7577D4}">
      <dgm:prSet/>
      <dgm:spPr/>
      <dgm:t>
        <a:bodyPr/>
        <a:lstStyle/>
        <a:p>
          <a:endParaRPr lang="ru-RU"/>
        </a:p>
      </dgm:t>
    </dgm:pt>
    <dgm:pt modelId="{7E05D5A6-BED7-4147-8A3D-37BD31561F90}">
      <dgm:prSet phldrT="[Текст]"/>
      <dgm:spPr/>
      <dgm:t>
        <a:bodyPr/>
        <a:lstStyle/>
        <a:p>
          <a:r>
            <a:rPr lang="ru-RU" dirty="0" smtClean="0"/>
            <a:t>Вид</a:t>
          </a:r>
          <a:endParaRPr lang="ru-RU" dirty="0"/>
        </a:p>
      </dgm:t>
    </dgm:pt>
    <dgm:pt modelId="{45361C4E-C458-4AB9-8264-C690A5D64B14}" type="parTrans" cxnId="{B8908F79-6130-4970-9F28-FE75B81EE903}">
      <dgm:prSet/>
      <dgm:spPr/>
      <dgm:t>
        <a:bodyPr/>
        <a:lstStyle/>
        <a:p>
          <a:endParaRPr lang="ru-RU"/>
        </a:p>
      </dgm:t>
    </dgm:pt>
    <dgm:pt modelId="{F3AB50B6-FE10-460F-A9CF-B2372C79D52A}" type="sibTrans" cxnId="{B8908F79-6130-4970-9F28-FE75B81EE903}">
      <dgm:prSet/>
      <dgm:spPr/>
      <dgm:t>
        <a:bodyPr/>
        <a:lstStyle/>
        <a:p>
          <a:endParaRPr lang="ru-RU"/>
        </a:p>
      </dgm:t>
    </dgm:pt>
    <dgm:pt modelId="{BB70B715-F0B3-4C07-838A-1EFD560F5D26}">
      <dgm:prSet phldrT="[Текст]"/>
      <dgm:spPr/>
      <dgm:t>
        <a:bodyPr/>
        <a:lstStyle/>
        <a:p>
          <a:r>
            <a:rPr lang="ru-RU" dirty="0" smtClean="0"/>
            <a:t>Нарисованные изображения</a:t>
          </a:r>
          <a:r>
            <a:rPr lang="en-US" dirty="0" smtClean="0"/>
            <a:t>/</a:t>
          </a:r>
          <a:r>
            <a:rPr lang="ru-RU" dirty="0" smtClean="0"/>
            <a:t>комиксы</a:t>
          </a:r>
          <a:endParaRPr lang="ru-RU" dirty="0"/>
        </a:p>
      </dgm:t>
    </dgm:pt>
    <dgm:pt modelId="{A21F4152-16C1-4C39-8EDC-786309FC5AFD}" type="parTrans" cxnId="{60B8F0CB-EF8F-4CAD-8802-BA5E6A9DD4D7}">
      <dgm:prSet/>
      <dgm:spPr/>
      <dgm:t>
        <a:bodyPr/>
        <a:lstStyle/>
        <a:p>
          <a:endParaRPr lang="ru-RU"/>
        </a:p>
      </dgm:t>
    </dgm:pt>
    <dgm:pt modelId="{585F2B3B-4E13-4BB8-A951-7A08D57AD466}" type="sibTrans" cxnId="{60B8F0CB-EF8F-4CAD-8802-BA5E6A9DD4D7}">
      <dgm:prSet/>
      <dgm:spPr/>
      <dgm:t>
        <a:bodyPr/>
        <a:lstStyle/>
        <a:p>
          <a:endParaRPr lang="ru-RU"/>
        </a:p>
      </dgm:t>
    </dgm:pt>
    <dgm:pt modelId="{D7051041-B4C6-4326-9C15-25A48645B43F}">
      <dgm:prSet phldrT="[Текст]"/>
      <dgm:spPr/>
      <dgm:t>
        <a:bodyPr/>
        <a:lstStyle/>
        <a:p>
          <a:r>
            <a:rPr lang="ru-RU" dirty="0" smtClean="0"/>
            <a:t>Целевая аудитория</a:t>
          </a:r>
          <a:endParaRPr lang="ru-RU" dirty="0"/>
        </a:p>
      </dgm:t>
    </dgm:pt>
    <dgm:pt modelId="{7775B28C-83D5-41B3-A97D-8A35DB24E01A}" type="parTrans" cxnId="{3FEB5022-B394-4B34-9146-39AD92741E8A}">
      <dgm:prSet/>
      <dgm:spPr/>
      <dgm:t>
        <a:bodyPr/>
        <a:lstStyle/>
        <a:p>
          <a:endParaRPr lang="ru-RU"/>
        </a:p>
      </dgm:t>
    </dgm:pt>
    <dgm:pt modelId="{B6F58749-F32F-40AB-BBB5-BE6D819B538E}" type="sibTrans" cxnId="{3FEB5022-B394-4B34-9146-39AD92741E8A}">
      <dgm:prSet/>
      <dgm:spPr/>
      <dgm:t>
        <a:bodyPr/>
        <a:lstStyle/>
        <a:p>
          <a:endParaRPr lang="ru-RU"/>
        </a:p>
      </dgm:t>
    </dgm:pt>
    <dgm:pt modelId="{75ABE24E-B3D5-4BFC-B81D-E84D7731E7C0}">
      <dgm:prSet phldrT="[Текст]"/>
      <dgm:spPr/>
      <dgm:t>
        <a:bodyPr/>
        <a:lstStyle/>
        <a:p>
          <a:r>
            <a:rPr lang="ru-RU" dirty="0" smtClean="0"/>
            <a:t>Молодые мужчины и женщины (от 23-32 лет) и люди зрелого возраста (от 32-50 лет)</a:t>
          </a:r>
          <a:endParaRPr lang="ru-RU" dirty="0"/>
        </a:p>
      </dgm:t>
    </dgm:pt>
    <dgm:pt modelId="{10F96AD2-CE52-433C-BEC8-A8329B6C193B}" type="parTrans" cxnId="{CB7D01DB-F72E-4025-BE70-38550F044AA9}">
      <dgm:prSet/>
      <dgm:spPr/>
      <dgm:t>
        <a:bodyPr/>
        <a:lstStyle/>
        <a:p>
          <a:endParaRPr lang="ru-RU"/>
        </a:p>
      </dgm:t>
    </dgm:pt>
    <dgm:pt modelId="{DEA1AD8C-D3D5-4EA8-80CE-2BB31FE068C9}" type="sibTrans" cxnId="{CB7D01DB-F72E-4025-BE70-38550F044AA9}">
      <dgm:prSet/>
      <dgm:spPr/>
      <dgm:t>
        <a:bodyPr/>
        <a:lstStyle/>
        <a:p>
          <a:endParaRPr lang="ru-RU"/>
        </a:p>
      </dgm:t>
    </dgm:pt>
    <dgm:pt modelId="{5FBA36BA-D8C5-40BF-831F-8684ADE8A8EA}">
      <dgm:prSet/>
      <dgm:spPr/>
      <dgm:t>
        <a:bodyPr/>
        <a:lstStyle/>
        <a:p>
          <a:r>
            <a:rPr lang="ru-RU" dirty="0" smtClean="0"/>
            <a:t>Серия</a:t>
          </a:r>
          <a:endParaRPr lang="ru-RU" dirty="0"/>
        </a:p>
      </dgm:t>
    </dgm:pt>
    <dgm:pt modelId="{307B385F-F8F3-4C53-A270-038F3ABAA8CC}" type="parTrans" cxnId="{E640AE56-4D32-4D85-9555-15F8E1A62F65}">
      <dgm:prSet/>
      <dgm:spPr/>
    </dgm:pt>
    <dgm:pt modelId="{8DEE76FF-30BA-43B9-B2DD-0FE8BC31C77A}" type="sibTrans" cxnId="{E640AE56-4D32-4D85-9555-15F8E1A62F65}">
      <dgm:prSet/>
      <dgm:spPr/>
    </dgm:pt>
    <dgm:pt modelId="{3756E1C6-8EA8-4FA9-A342-1FEE2B47485C}">
      <dgm:prSet phldrT="[Текст]"/>
      <dgm:spPr/>
      <dgm:t>
        <a:bodyPr/>
        <a:lstStyle/>
        <a:p>
          <a:r>
            <a:rPr lang="ru-RU" dirty="0" smtClean="0"/>
            <a:t>«Толстым быть …» (дорого, опасно и пр.)</a:t>
          </a:r>
          <a:endParaRPr lang="ru-RU" dirty="0"/>
        </a:p>
      </dgm:t>
    </dgm:pt>
    <dgm:pt modelId="{6B94E5CE-2129-411B-929B-8C2C96C95A3B}" type="sibTrans" cxnId="{001F8B3C-FD91-4598-BC72-7A5EBEBF856F}">
      <dgm:prSet/>
      <dgm:spPr/>
      <dgm:t>
        <a:bodyPr/>
        <a:lstStyle/>
        <a:p>
          <a:endParaRPr lang="ru-RU"/>
        </a:p>
      </dgm:t>
    </dgm:pt>
    <dgm:pt modelId="{70321072-82A2-42F5-88FA-DF086BA0AEC4}" type="parTrans" cxnId="{001F8B3C-FD91-4598-BC72-7A5EBEBF856F}">
      <dgm:prSet/>
      <dgm:spPr/>
      <dgm:t>
        <a:bodyPr/>
        <a:lstStyle/>
        <a:p>
          <a:endParaRPr lang="ru-RU"/>
        </a:p>
      </dgm:t>
    </dgm:pt>
    <dgm:pt modelId="{6FCAC52E-3690-4CDB-99BF-93E1CBD60B03}" type="pres">
      <dgm:prSet presAssocID="{AC2B0704-859C-44A6-B3F9-47389E0B49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1BEF1-DCEE-4352-95FD-5FC715B4613C}" type="pres">
      <dgm:prSet presAssocID="{1C7A26CF-BA51-429B-B334-AAA212BAED17}" presName="linNode" presStyleCnt="0"/>
      <dgm:spPr/>
    </dgm:pt>
    <dgm:pt modelId="{BD94CDD1-8D3D-4450-9546-75981568E181}" type="pres">
      <dgm:prSet presAssocID="{1C7A26CF-BA51-429B-B334-AAA212BAED1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EBFFC-FA8B-4EC3-92FF-E5C58EC430E2}" type="pres">
      <dgm:prSet presAssocID="{1C7A26CF-BA51-429B-B334-AAA212BAED1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9A217-1665-4225-9C53-189ECAC6C488}" type="pres">
      <dgm:prSet presAssocID="{CD6288DA-0877-4095-9325-BA27E9325ECD}" presName="sp" presStyleCnt="0"/>
      <dgm:spPr/>
    </dgm:pt>
    <dgm:pt modelId="{B6FF1EFA-1414-4B6C-B6F7-02D535C72BB5}" type="pres">
      <dgm:prSet presAssocID="{7E05D5A6-BED7-4147-8A3D-37BD31561F90}" presName="linNode" presStyleCnt="0"/>
      <dgm:spPr/>
    </dgm:pt>
    <dgm:pt modelId="{1BC4BC34-C427-4ED4-BE5E-B923598F523F}" type="pres">
      <dgm:prSet presAssocID="{7E05D5A6-BED7-4147-8A3D-37BD31561F9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0E7AE-4030-40AB-9A65-A0A0ABC6D6D0}" type="pres">
      <dgm:prSet presAssocID="{7E05D5A6-BED7-4147-8A3D-37BD31561F9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1703B-8C63-45C7-8117-77DAD79A005E}" type="pres">
      <dgm:prSet presAssocID="{F3AB50B6-FE10-460F-A9CF-B2372C79D52A}" presName="sp" presStyleCnt="0"/>
      <dgm:spPr/>
    </dgm:pt>
    <dgm:pt modelId="{895C19F8-72C9-47A7-96D5-0F688B5A9BBC}" type="pres">
      <dgm:prSet presAssocID="{D7051041-B4C6-4326-9C15-25A48645B43F}" presName="linNode" presStyleCnt="0"/>
      <dgm:spPr/>
    </dgm:pt>
    <dgm:pt modelId="{340B7E85-AB73-49CE-AD8D-FB9816DDEA71}" type="pres">
      <dgm:prSet presAssocID="{D7051041-B4C6-4326-9C15-25A48645B43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80885-DC7D-4745-AD0D-23669FA24E71}" type="pres">
      <dgm:prSet presAssocID="{D7051041-B4C6-4326-9C15-25A48645B43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48F2A-1D8F-4239-892D-DE8DAF7F5E5F}" type="pres">
      <dgm:prSet presAssocID="{B6F58749-F32F-40AB-BBB5-BE6D819B538E}" presName="sp" presStyleCnt="0"/>
      <dgm:spPr/>
    </dgm:pt>
    <dgm:pt modelId="{2EBD9F63-D856-4D27-968E-DF3B96FA4A9D}" type="pres">
      <dgm:prSet presAssocID="{5FBA36BA-D8C5-40BF-831F-8684ADE8A8EA}" presName="linNode" presStyleCnt="0"/>
      <dgm:spPr/>
    </dgm:pt>
    <dgm:pt modelId="{C36226E3-6ABE-4214-8968-F5708275B448}" type="pres">
      <dgm:prSet presAssocID="{5FBA36BA-D8C5-40BF-831F-8684ADE8A8E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14719-AC10-4A3B-95DD-06D9047EBD6C}" type="pres">
      <dgm:prSet presAssocID="{5FBA36BA-D8C5-40BF-831F-8684ADE8A8E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9A49B5-CE28-4BD7-8207-9C8877E85741}" type="presOf" srcId="{7E05D5A6-BED7-4147-8A3D-37BD31561F90}" destId="{1BC4BC34-C427-4ED4-BE5E-B923598F523F}" srcOrd="0" destOrd="0" presId="urn:microsoft.com/office/officeart/2005/8/layout/vList5"/>
    <dgm:cxn modelId="{3FEB5022-B394-4B34-9146-39AD92741E8A}" srcId="{AC2B0704-859C-44A6-B3F9-47389E0B49A7}" destId="{D7051041-B4C6-4326-9C15-25A48645B43F}" srcOrd="2" destOrd="0" parTransId="{7775B28C-83D5-41B3-A97D-8A35DB24E01A}" sibTransId="{B6F58749-F32F-40AB-BBB5-BE6D819B538E}"/>
    <dgm:cxn modelId="{8C5DD8CD-078B-48C4-9523-424E4DF02A86}" type="presOf" srcId="{AC2B0704-859C-44A6-B3F9-47389E0B49A7}" destId="{6FCAC52E-3690-4CDB-99BF-93E1CBD60B03}" srcOrd="0" destOrd="0" presId="urn:microsoft.com/office/officeart/2005/8/layout/vList5"/>
    <dgm:cxn modelId="{78CE0196-C165-4050-A7DF-4058329AD83F}" type="presOf" srcId="{D7051041-B4C6-4326-9C15-25A48645B43F}" destId="{340B7E85-AB73-49CE-AD8D-FB9816DDEA71}" srcOrd="0" destOrd="0" presId="urn:microsoft.com/office/officeart/2005/8/layout/vList5"/>
    <dgm:cxn modelId="{EE1A05EC-A9BB-4C1A-A1B6-24BE7AEC8039}" type="presOf" srcId="{75ABE24E-B3D5-4BFC-B81D-E84D7731E7C0}" destId="{C8B80885-DC7D-4745-AD0D-23669FA24E71}" srcOrd="0" destOrd="0" presId="urn:microsoft.com/office/officeart/2005/8/layout/vList5"/>
    <dgm:cxn modelId="{5CF0E7C1-7EB4-4E3E-A633-0FA9CB7577D4}" srcId="{1C7A26CF-BA51-429B-B334-AAA212BAED17}" destId="{786647F6-BE93-4ACC-A03B-F427D7E68347}" srcOrd="0" destOrd="0" parTransId="{912F7770-8A40-49A3-BCCD-14AEBB693633}" sibTransId="{71301DB3-708F-40BF-8AA8-295A76027170}"/>
    <dgm:cxn modelId="{E640AE56-4D32-4D85-9555-15F8E1A62F65}" srcId="{AC2B0704-859C-44A6-B3F9-47389E0B49A7}" destId="{5FBA36BA-D8C5-40BF-831F-8684ADE8A8EA}" srcOrd="3" destOrd="0" parTransId="{307B385F-F8F3-4C53-A270-038F3ABAA8CC}" sibTransId="{8DEE76FF-30BA-43B9-B2DD-0FE8BC31C77A}"/>
    <dgm:cxn modelId="{3EFC5A21-2C24-4D4E-9C35-82138263626F}" type="presOf" srcId="{BB70B715-F0B3-4C07-838A-1EFD560F5D26}" destId="{E090E7AE-4030-40AB-9A65-A0A0ABC6D6D0}" srcOrd="0" destOrd="0" presId="urn:microsoft.com/office/officeart/2005/8/layout/vList5"/>
    <dgm:cxn modelId="{CB7D01DB-F72E-4025-BE70-38550F044AA9}" srcId="{D7051041-B4C6-4326-9C15-25A48645B43F}" destId="{75ABE24E-B3D5-4BFC-B81D-E84D7731E7C0}" srcOrd="0" destOrd="0" parTransId="{10F96AD2-CE52-433C-BEC8-A8329B6C193B}" sibTransId="{DEA1AD8C-D3D5-4EA8-80CE-2BB31FE068C9}"/>
    <dgm:cxn modelId="{C191A65D-A85B-4091-BAEA-20C90A840F58}" type="presOf" srcId="{1C7A26CF-BA51-429B-B334-AAA212BAED17}" destId="{BD94CDD1-8D3D-4450-9546-75981568E181}" srcOrd="0" destOrd="0" presId="urn:microsoft.com/office/officeart/2005/8/layout/vList5"/>
    <dgm:cxn modelId="{60B8F0CB-EF8F-4CAD-8802-BA5E6A9DD4D7}" srcId="{7E05D5A6-BED7-4147-8A3D-37BD31561F90}" destId="{BB70B715-F0B3-4C07-838A-1EFD560F5D26}" srcOrd="0" destOrd="0" parTransId="{A21F4152-16C1-4C39-8EDC-786309FC5AFD}" sibTransId="{585F2B3B-4E13-4BB8-A951-7A08D57AD466}"/>
    <dgm:cxn modelId="{5375F2A5-F11F-456F-85D7-15942AF84416}" type="presOf" srcId="{3756E1C6-8EA8-4FA9-A342-1FEE2B47485C}" destId="{EF514719-AC10-4A3B-95DD-06D9047EBD6C}" srcOrd="0" destOrd="0" presId="urn:microsoft.com/office/officeart/2005/8/layout/vList5"/>
    <dgm:cxn modelId="{B8908F79-6130-4970-9F28-FE75B81EE903}" srcId="{AC2B0704-859C-44A6-B3F9-47389E0B49A7}" destId="{7E05D5A6-BED7-4147-8A3D-37BD31561F90}" srcOrd="1" destOrd="0" parTransId="{45361C4E-C458-4AB9-8264-C690A5D64B14}" sibTransId="{F3AB50B6-FE10-460F-A9CF-B2372C79D52A}"/>
    <dgm:cxn modelId="{AF84D3FD-89D4-4BAF-9B9D-0A8A7F5AC298}" type="presOf" srcId="{5FBA36BA-D8C5-40BF-831F-8684ADE8A8EA}" destId="{C36226E3-6ABE-4214-8968-F5708275B448}" srcOrd="0" destOrd="0" presId="urn:microsoft.com/office/officeart/2005/8/layout/vList5"/>
    <dgm:cxn modelId="{E6BEE0D1-6791-44D0-BF36-DED383EF1BF0}" srcId="{AC2B0704-859C-44A6-B3F9-47389E0B49A7}" destId="{1C7A26CF-BA51-429B-B334-AAA212BAED17}" srcOrd="0" destOrd="0" parTransId="{4BB94E54-C226-4B2B-8B33-27E181A080A3}" sibTransId="{CD6288DA-0877-4095-9325-BA27E9325ECD}"/>
    <dgm:cxn modelId="{A6842A26-F5FF-4C4F-AF13-3EE7C0679612}" type="presOf" srcId="{786647F6-BE93-4ACC-A03B-F427D7E68347}" destId="{208EBFFC-FA8B-4EC3-92FF-E5C58EC430E2}" srcOrd="0" destOrd="0" presId="urn:microsoft.com/office/officeart/2005/8/layout/vList5"/>
    <dgm:cxn modelId="{001F8B3C-FD91-4598-BC72-7A5EBEBF856F}" srcId="{5FBA36BA-D8C5-40BF-831F-8684ADE8A8EA}" destId="{3756E1C6-8EA8-4FA9-A342-1FEE2B47485C}" srcOrd="0" destOrd="0" parTransId="{70321072-82A2-42F5-88FA-DF086BA0AEC4}" sibTransId="{6B94E5CE-2129-411B-929B-8C2C96C95A3B}"/>
    <dgm:cxn modelId="{35CB481D-A786-4297-90FF-98ACC3D5B10E}" type="presParOf" srcId="{6FCAC52E-3690-4CDB-99BF-93E1CBD60B03}" destId="{7B51BEF1-DCEE-4352-95FD-5FC715B4613C}" srcOrd="0" destOrd="0" presId="urn:microsoft.com/office/officeart/2005/8/layout/vList5"/>
    <dgm:cxn modelId="{90E0D272-AE69-486C-A84D-F20819027673}" type="presParOf" srcId="{7B51BEF1-DCEE-4352-95FD-5FC715B4613C}" destId="{BD94CDD1-8D3D-4450-9546-75981568E181}" srcOrd="0" destOrd="0" presId="urn:microsoft.com/office/officeart/2005/8/layout/vList5"/>
    <dgm:cxn modelId="{B2BDAEBE-9C2F-4FEF-B203-96AF29CC9182}" type="presParOf" srcId="{7B51BEF1-DCEE-4352-95FD-5FC715B4613C}" destId="{208EBFFC-FA8B-4EC3-92FF-E5C58EC430E2}" srcOrd="1" destOrd="0" presId="urn:microsoft.com/office/officeart/2005/8/layout/vList5"/>
    <dgm:cxn modelId="{EFF29A85-1895-4EDE-9F4C-EA82DD5D521E}" type="presParOf" srcId="{6FCAC52E-3690-4CDB-99BF-93E1CBD60B03}" destId="{AF39A217-1665-4225-9C53-189ECAC6C488}" srcOrd="1" destOrd="0" presId="urn:microsoft.com/office/officeart/2005/8/layout/vList5"/>
    <dgm:cxn modelId="{2B409898-C6A7-4200-8C57-A124B6FF79DF}" type="presParOf" srcId="{6FCAC52E-3690-4CDB-99BF-93E1CBD60B03}" destId="{B6FF1EFA-1414-4B6C-B6F7-02D535C72BB5}" srcOrd="2" destOrd="0" presId="urn:microsoft.com/office/officeart/2005/8/layout/vList5"/>
    <dgm:cxn modelId="{EC2AF80D-8A59-4E19-BBF9-07B80F3374DD}" type="presParOf" srcId="{B6FF1EFA-1414-4B6C-B6F7-02D535C72BB5}" destId="{1BC4BC34-C427-4ED4-BE5E-B923598F523F}" srcOrd="0" destOrd="0" presId="urn:microsoft.com/office/officeart/2005/8/layout/vList5"/>
    <dgm:cxn modelId="{ADBBA1E0-55BC-4379-9969-3DE83F76B8E1}" type="presParOf" srcId="{B6FF1EFA-1414-4B6C-B6F7-02D535C72BB5}" destId="{E090E7AE-4030-40AB-9A65-A0A0ABC6D6D0}" srcOrd="1" destOrd="0" presId="urn:microsoft.com/office/officeart/2005/8/layout/vList5"/>
    <dgm:cxn modelId="{F4F690A6-B89D-4963-B080-31E06291A288}" type="presParOf" srcId="{6FCAC52E-3690-4CDB-99BF-93E1CBD60B03}" destId="{4961703B-8C63-45C7-8117-77DAD79A005E}" srcOrd="3" destOrd="0" presId="urn:microsoft.com/office/officeart/2005/8/layout/vList5"/>
    <dgm:cxn modelId="{EA012ED0-6FDB-4625-815B-4BEA29FBE827}" type="presParOf" srcId="{6FCAC52E-3690-4CDB-99BF-93E1CBD60B03}" destId="{895C19F8-72C9-47A7-96D5-0F688B5A9BBC}" srcOrd="4" destOrd="0" presId="urn:microsoft.com/office/officeart/2005/8/layout/vList5"/>
    <dgm:cxn modelId="{54405F7C-88BE-4661-AEB2-2E0B12A6A701}" type="presParOf" srcId="{895C19F8-72C9-47A7-96D5-0F688B5A9BBC}" destId="{340B7E85-AB73-49CE-AD8D-FB9816DDEA71}" srcOrd="0" destOrd="0" presId="urn:microsoft.com/office/officeart/2005/8/layout/vList5"/>
    <dgm:cxn modelId="{AD6A2F9C-02C9-4F4B-A3A0-34878D3E1AF0}" type="presParOf" srcId="{895C19F8-72C9-47A7-96D5-0F688B5A9BBC}" destId="{C8B80885-DC7D-4745-AD0D-23669FA24E71}" srcOrd="1" destOrd="0" presId="urn:microsoft.com/office/officeart/2005/8/layout/vList5"/>
    <dgm:cxn modelId="{8F93F235-97AD-4920-96EA-8862D11DC941}" type="presParOf" srcId="{6FCAC52E-3690-4CDB-99BF-93E1CBD60B03}" destId="{29A48F2A-1D8F-4239-892D-DE8DAF7F5E5F}" srcOrd="5" destOrd="0" presId="urn:microsoft.com/office/officeart/2005/8/layout/vList5"/>
    <dgm:cxn modelId="{E7CEEDE8-A499-4950-A0BA-F40EA496EACF}" type="presParOf" srcId="{6FCAC52E-3690-4CDB-99BF-93E1CBD60B03}" destId="{2EBD9F63-D856-4D27-968E-DF3B96FA4A9D}" srcOrd="6" destOrd="0" presId="urn:microsoft.com/office/officeart/2005/8/layout/vList5"/>
    <dgm:cxn modelId="{D653D434-E244-4144-BA61-3E002A95262F}" type="presParOf" srcId="{2EBD9F63-D856-4D27-968E-DF3B96FA4A9D}" destId="{C36226E3-6ABE-4214-8968-F5708275B448}" srcOrd="0" destOrd="0" presId="urn:microsoft.com/office/officeart/2005/8/layout/vList5"/>
    <dgm:cxn modelId="{FDF13135-11D4-4D71-9245-F99D372E1C27}" type="presParOf" srcId="{2EBD9F63-D856-4D27-968E-DF3B96FA4A9D}" destId="{EF514719-AC10-4A3B-95DD-06D9047EBD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5CF29E-2313-4B93-BD97-46D1C6F54122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ED7E659-F20D-4D8A-993A-13E111C2BCA1}">
      <dgm:prSet phldrT="[Текст]"/>
      <dgm:spPr/>
      <dgm:t>
        <a:bodyPr/>
        <a:lstStyle/>
        <a:p>
          <a:r>
            <a:rPr lang="ru-RU" dirty="0" smtClean="0"/>
            <a:t>Суть</a:t>
          </a:r>
          <a:endParaRPr lang="ru-RU" dirty="0"/>
        </a:p>
      </dgm:t>
    </dgm:pt>
    <dgm:pt modelId="{A4AA4AAC-370A-4D2E-9720-145B17364D3B}" type="parTrans" cxnId="{01ACA0DE-3EA9-4B7F-ADD8-F47D823FE593}">
      <dgm:prSet/>
      <dgm:spPr/>
      <dgm:t>
        <a:bodyPr/>
        <a:lstStyle/>
        <a:p>
          <a:endParaRPr lang="ru-RU"/>
        </a:p>
      </dgm:t>
    </dgm:pt>
    <dgm:pt modelId="{2413C240-D6C5-4F5B-B376-15F4C1D6A9EF}" type="sibTrans" cxnId="{01ACA0DE-3EA9-4B7F-ADD8-F47D823FE593}">
      <dgm:prSet/>
      <dgm:spPr/>
      <dgm:t>
        <a:bodyPr/>
        <a:lstStyle/>
        <a:p>
          <a:endParaRPr lang="ru-RU"/>
        </a:p>
      </dgm:t>
    </dgm:pt>
    <dgm:pt modelId="{97145DF5-0153-49DB-9D87-91260E3B965B}">
      <dgm:prSet phldrT="[Текст]"/>
      <dgm:spPr/>
      <dgm:t>
        <a:bodyPr/>
        <a:lstStyle/>
        <a:p>
          <a:r>
            <a:rPr lang="ru-RU" dirty="0" smtClean="0"/>
            <a:t>Демонстрация ЦА причины возникновения проблемы – из-за чего все может начаться</a:t>
          </a:r>
          <a:endParaRPr lang="ru-RU" dirty="0"/>
        </a:p>
      </dgm:t>
    </dgm:pt>
    <dgm:pt modelId="{22EE9311-5BEA-4108-BE46-3C729C3CA20C}" type="parTrans" cxnId="{DDD2B9A0-4A55-4C38-93A0-268343405EDA}">
      <dgm:prSet/>
      <dgm:spPr/>
      <dgm:t>
        <a:bodyPr/>
        <a:lstStyle/>
        <a:p>
          <a:endParaRPr lang="ru-RU"/>
        </a:p>
      </dgm:t>
    </dgm:pt>
    <dgm:pt modelId="{D695AF6D-AD8A-4239-A2CA-D5BE4119B476}" type="sibTrans" cxnId="{DDD2B9A0-4A55-4C38-93A0-268343405EDA}">
      <dgm:prSet/>
      <dgm:spPr/>
      <dgm:t>
        <a:bodyPr/>
        <a:lstStyle/>
        <a:p>
          <a:endParaRPr lang="ru-RU"/>
        </a:p>
      </dgm:t>
    </dgm:pt>
    <dgm:pt modelId="{8CD969F2-6FD2-4EBE-B1AB-B144A80E2871}">
      <dgm:prSet phldrT="[Текст]"/>
      <dgm:spPr/>
      <dgm:t>
        <a:bodyPr/>
        <a:lstStyle/>
        <a:p>
          <a:r>
            <a:rPr lang="ru-RU" dirty="0" smtClean="0"/>
            <a:t>Вид</a:t>
          </a:r>
          <a:endParaRPr lang="ru-RU" dirty="0"/>
        </a:p>
      </dgm:t>
    </dgm:pt>
    <dgm:pt modelId="{5269D557-245B-494A-AB87-C121D20F4341}" type="parTrans" cxnId="{009A7D0C-9943-4E48-9351-84F6936C28BE}">
      <dgm:prSet/>
      <dgm:spPr/>
      <dgm:t>
        <a:bodyPr/>
        <a:lstStyle/>
        <a:p>
          <a:endParaRPr lang="ru-RU"/>
        </a:p>
      </dgm:t>
    </dgm:pt>
    <dgm:pt modelId="{13620AC7-0148-4BEC-9838-34A1924CB0CE}" type="sibTrans" cxnId="{009A7D0C-9943-4E48-9351-84F6936C28BE}">
      <dgm:prSet/>
      <dgm:spPr/>
      <dgm:t>
        <a:bodyPr/>
        <a:lstStyle/>
        <a:p>
          <a:endParaRPr lang="ru-RU"/>
        </a:p>
      </dgm:t>
    </dgm:pt>
    <dgm:pt modelId="{0C474662-C848-401E-AA6C-B1C205183B82}">
      <dgm:prSet phldrT="[Текст]"/>
      <dgm:spPr/>
      <dgm:t>
        <a:bodyPr/>
        <a:lstStyle/>
        <a:p>
          <a:r>
            <a:rPr lang="ru-RU" dirty="0" smtClean="0"/>
            <a:t>Фотографии </a:t>
          </a:r>
          <a:r>
            <a:rPr lang="en-US" dirty="0" smtClean="0"/>
            <a:t>+ </a:t>
          </a:r>
          <a:r>
            <a:rPr lang="ru-RU" dirty="0" smtClean="0"/>
            <a:t>надпись</a:t>
          </a:r>
          <a:endParaRPr lang="ru-RU" dirty="0"/>
        </a:p>
      </dgm:t>
    </dgm:pt>
    <dgm:pt modelId="{CBE94091-B1C3-4C8E-B26E-794ED8747904}" type="parTrans" cxnId="{90A2F76B-D6FF-4235-ACA5-FAB67613525E}">
      <dgm:prSet/>
      <dgm:spPr/>
      <dgm:t>
        <a:bodyPr/>
        <a:lstStyle/>
        <a:p>
          <a:endParaRPr lang="ru-RU"/>
        </a:p>
      </dgm:t>
    </dgm:pt>
    <dgm:pt modelId="{5E5857B5-7832-420F-A6AE-FC8E32D59402}" type="sibTrans" cxnId="{90A2F76B-D6FF-4235-ACA5-FAB67613525E}">
      <dgm:prSet/>
      <dgm:spPr/>
      <dgm:t>
        <a:bodyPr/>
        <a:lstStyle/>
        <a:p>
          <a:endParaRPr lang="ru-RU"/>
        </a:p>
      </dgm:t>
    </dgm:pt>
    <dgm:pt modelId="{13E0A1D7-C075-4DC1-B802-DAAB4EDB2933}">
      <dgm:prSet phldrT="[Текст]"/>
      <dgm:spPr/>
      <dgm:t>
        <a:bodyPr/>
        <a:lstStyle/>
        <a:p>
          <a:r>
            <a:rPr lang="ru-RU" dirty="0" smtClean="0"/>
            <a:t>Целевая аудитория</a:t>
          </a:r>
          <a:endParaRPr lang="ru-RU" dirty="0"/>
        </a:p>
      </dgm:t>
    </dgm:pt>
    <dgm:pt modelId="{7A7D0F7D-A7D5-4F86-881B-051917245631}" type="parTrans" cxnId="{C0600DDC-D706-478E-AD90-79E08C818296}">
      <dgm:prSet/>
      <dgm:spPr/>
      <dgm:t>
        <a:bodyPr/>
        <a:lstStyle/>
        <a:p>
          <a:endParaRPr lang="ru-RU"/>
        </a:p>
      </dgm:t>
    </dgm:pt>
    <dgm:pt modelId="{A7D5F3BF-36D4-4095-8304-63DACBA176A3}" type="sibTrans" cxnId="{C0600DDC-D706-478E-AD90-79E08C818296}">
      <dgm:prSet/>
      <dgm:spPr/>
      <dgm:t>
        <a:bodyPr/>
        <a:lstStyle/>
        <a:p>
          <a:endParaRPr lang="ru-RU"/>
        </a:p>
      </dgm:t>
    </dgm:pt>
    <dgm:pt modelId="{A816F9F6-B1FA-4200-8BD2-DB7593FF0B6F}">
      <dgm:prSet phldrT="[Текст]"/>
      <dgm:spPr/>
      <dgm:t>
        <a:bodyPr/>
        <a:lstStyle/>
        <a:p>
          <a:r>
            <a:rPr lang="ru-RU" i="0" dirty="0" smtClean="0"/>
            <a:t>Дети (от 6-15 лет), подростки (от 15-23 лет), молодые мужчины и женщины (от 23-32 лет)</a:t>
          </a:r>
          <a:endParaRPr lang="ru-RU" dirty="0"/>
        </a:p>
      </dgm:t>
    </dgm:pt>
    <dgm:pt modelId="{3BBA791A-E00A-4DD5-BEAF-BA05F5EC1DEE}" type="parTrans" cxnId="{419A285D-1E5B-4F3A-88A7-DAA2FA69A6C3}">
      <dgm:prSet/>
      <dgm:spPr/>
      <dgm:t>
        <a:bodyPr/>
        <a:lstStyle/>
        <a:p>
          <a:endParaRPr lang="ru-RU"/>
        </a:p>
      </dgm:t>
    </dgm:pt>
    <dgm:pt modelId="{E002628D-E003-434A-8C10-011847333B94}" type="sibTrans" cxnId="{419A285D-1E5B-4F3A-88A7-DAA2FA69A6C3}">
      <dgm:prSet/>
      <dgm:spPr/>
      <dgm:t>
        <a:bodyPr/>
        <a:lstStyle/>
        <a:p>
          <a:endParaRPr lang="ru-RU"/>
        </a:p>
      </dgm:t>
    </dgm:pt>
    <dgm:pt modelId="{D7AD432A-553A-4482-9FF2-ABB6F0BA9477}">
      <dgm:prSet/>
      <dgm:spPr/>
      <dgm:t>
        <a:bodyPr/>
        <a:lstStyle/>
        <a:p>
          <a:r>
            <a:rPr lang="ru-RU" dirty="0" smtClean="0"/>
            <a:t>Идея</a:t>
          </a:r>
          <a:endParaRPr lang="ru-RU" dirty="0"/>
        </a:p>
      </dgm:t>
    </dgm:pt>
    <dgm:pt modelId="{1FAE1913-01C9-4178-9FBF-C8CACBDB1157}" type="parTrans" cxnId="{62AE4C0D-26AA-4E79-8F78-A5E181E73E29}">
      <dgm:prSet/>
      <dgm:spPr/>
    </dgm:pt>
    <dgm:pt modelId="{FD4E6979-2350-424A-8070-B2ED9987BFAC}" type="sibTrans" cxnId="{62AE4C0D-26AA-4E79-8F78-A5E181E73E29}">
      <dgm:prSet/>
      <dgm:spPr/>
    </dgm:pt>
    <dgm:pt modelId="{A468954C-BDBD-486E-B718-3E9544BCBAC5}">
      <dgm:prSet/>
      <dgm:spPr/>
      <dgm:t>
        <a:bodyPr/>
        <a:lstStyle/>
        <a:p>
          <a:r>
            <a:rPr lang="ru-RU" dirty="0" smtClean="0"/>
            <a:t>Человек – это то, что он ест. </a:t>
          </a:r>
          <a:endParaRPr lang="ru-RU" dirty="0"/>
        </a:p>
      </dgm:t>
    </dgm:pt>
    <dgm:pt modelId="{8F84E398-C67A-413E-9377-73064C49D5EB}" type="parTrans" cxnId="{F1013046-9D3B-4B72-AF14-38028EAB7FAD}">
      <dgm:prSet/>
      <dgm:spPr/>
    </dgm:pt>
    <dgm:pt modelId="{4FB27E5A-C4EA-4156-BB20-F46C60DDE7F9}" type="sibTrans" cxnId="{F1013046-9D3B-4B72-AF14-38028EAB7FAD}">
      <dgm:prSet/>
      <dgm:spPr/>
    </dgm:pt>
    <dgm:pt modelId="{7975494A-084E-45C2-8D63-736E981174A4}">
      <dgm:prSet/>
      <dgm:spPr/>
      <dgm:t>
        <a:bodyPr/>
        <a:lstStyle/>
        <a:p>
          <a:r>
            <a:rPr lang="ru-RU" dirty="0" smtClean="0"/>
            <a:t>У каждого поступка есть свои последствия</a:t>
          </a:r>
          <a:endParaRPr lang="ru-RU" dirty="0"/>
        </a:p>
      </dgm:t>
    </dgm:pt>
    <dgm:pt modelId="{484067EF-0D25-4E67-BEFD-9134FA79E2B3}" type="parTrans" cxnId="{068A8518-E6EF-487C-ACAB-78E18CB12967}">
      <dgm:prSet/>
      <dgm:spPr/>
    </dgm:pt>
    <dgm:pt modelId="{200F4CE3-727E-4116-909A-58BDB3FCBBFE}" type="sibTrans" cxnId="{068A8518-E6EF-487C-ACAB-78E18CB12967}">
      <dgm:prSet/>
      <dgm:spPr/>
    </dgm:pt>
    <dgm:pt modelId="{EE9C3E1D-32CB-4160-A8B2-7F57BB199C74}" type="pres">
      <dgm:prSet presAssocID="{9A5CF29E-2313-4B93-BD97-46D1C6F541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3B8E5-A9F6-43A2-8A4A-FEEF13B94927}" type="pres">
      <dgm:prSet presAssocID="{DED7E659-F20D-4D8A-993A-13E111C2BCA1}" presName="linNode" presStyleCnt="0"/>
      <dgm:spPr/>
    </dgm:pt>
    <dgm:pt modelId="{59D814BD-B6BD-4C01-8672-4C6360341201}" type="pres">
      <dgm:prSet presAssocID="{DED7E659-F20D-4D8A-993A-13E111C2BCA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8C0AC-C4FC-4992-B237-8E3318CF0684}" type="pres">
      <dgm:prSet presAssocID="{DED7E659-F20D-4D8A-993A-13E111C2BCA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69BFF-1B5F-4B2D-8708-E4DDD6CADD4D}" type="pres">
      <dgm:prSet presAssocID="{2413C240-D6C5-4F5B-B376-15F4C1D6A9EF}" presName="sp" presStyleCnt="0"/>
      <dgm:spPr/>
    </dgm:pt>
    <dgm:pt modelId="{0DD54968-97C8-486D-B8E6-31C1BE1800CE}" type="pres">
      <dgm:prSet presAssocID="{8CD969F2-6FD2-4EBE-B1AB-B144A80E2871}" presName="linNode" presStyleCnt="0"/>
      <dgm:spPr/>
    </dgm:pt>
    <dgm:pt modelId="{E9F19625-6D34-4059-9A6F-04DF4439D49F}" type="pres">
      <dgm:prSet presAssocID="{8CD969F2-6FD2-4EBE-B1AB-B144A80E287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9D0E9-E657-4310-A5F1-9B10C7243933}" type="pres">
      <dgm:prSet presAssocID="{8CD969F2-6FD2-4EBE-B1AB-B144A80E287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DB17D-851C-4B52-8BA0-01EE4D686E66}" type="pres">
      <dgm:prSet presAssocID="{13620AC7-0148-4BEC-9838-34A1924CB0CE}" presName="sp" presStyleCnt="0"/>
      <dgm:spPr/>
    </dgm:pt>
    <dgm:pt modelId="{352086D3-8BB2-4740-8D28-39BBF18D95D2}" type="pres">
      <dgm:prSet presAssocID="{13E0A1D7-C075-4DC1-B802-DAAB4EDB2933}" presName="linNode" presStyleCnt="0"/>
      <dgm:spPr/>
    </dgm:pt>
    <dgm:pt modelId="{0C837D66-2A3D-4C5F-8AFC-7D1AACB25B15}" type="pres">
      <dgm:prSet presAssocID="{13E0A1D7-C075-4DC1-B802-DAAB4EDB293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FD7C8-55A3-443E-B1DD-4751EF9D23EC}" type="pres">
      <dgm:prSet presAssocID="{13E0A1D7-C075-4DC1-B802-DAAB4EDB293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F040A-D949-4F8F-AEDB-A8A0E0FD1361}" type="pres">
      <dgm:prSet presAssocID="{A7D5F3BF-36D4-4095-8304-63DACBA176A3}" presName="sp" presStyleCnt="0"/>
      <dgm:spPr/>
    </dgm:pt>
    <dgm:pt modelId="{830E74CA-DD32-45CF-8674-F22518ABAE28}" type="pres">
      <dgm:prSet presAssocID="{D7AD432A-553A-4482-9FF2-ABB6F0BA9477}" presName="linNode" presStyleCnt="0"/>
      <dgm:spPr/>
    </dgm:pt>
    <dgm:pt modelId="{9ABBAFF7-7E68-4535-96A1-FB831AE6390E}" type="pres">
      <dgm:prSet presAssocID="{D7AD432A-553A-4482-9FF2-ABB6F0BA947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8D0D7-D527-491B-8C54-9C147885C9F0}" type="pres">
      <dgm:prSet presAssocID="{D7AD432A-553A-4482-9FF2-ABB6F0BA947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D4B3B3-54BC-4FCF-9BAC-CDBFD9006062}" type="presOf" srcId="{DED7E659-F20D-4D8A-993A-13E111C2BCA1}" destId="{59D814BD-B6BD-4C01-8672-4C6360341201}" srcOrd="0" destOrd="0" presId="urn:microsoft.com/office/officeart/2005/8/layout/vList5"/>
    <dgm:cxn modelId="{419A285D-1E5B-4F3A-88A7-DAA2FA69A6C3}" srcId="{13E0A1D7-C075-4DC1-B802-DAAB4EDB2933}" destId="{A816F9F6-B1FA-4200-8BD2-DB7593FF0B6F}" srcOrd="0" destOrd="0" parTransId="{3BBA791A-E00A-4DD5-BEAF-BA05F5EC1DEE}" sibTransId="{E002628D-E003-434A-8C10-011847333B94}"/>
    <dgm:cxn modelId="{6768F4C1-7E4D-4041-89D2-1016F7A69C1E}" type="presOf" srcId="{13E0A1D7-C075-4DC1-B802-DAAB4EDB2933}" destId="{0C837D66-2A3D-4C5F-8AFC-7D1AACB25B15}" srcOrd="0" destOrd="0" presId="urn:microsoft.com/office/officeart/2005/8/layout/vList5"/>
    <dgm:cxn modelId="{EE79875B-0C4C-4642-95A0-B62BAE070B66}" type="presOf" srcId="{0C474662-C848-401E-AA6C-B1C205183B82}" destId="{B459D0E9-E657-4310-A5F1-9B10C7243933}" srcOrd="0" destOrd="0" presId="urn:microsoft.com/office/officeart/2005/8/layout/vList5"/>
    <dgm:cxn modelId="{90A2F76B-D6FF-4235-ACA5-FAB67613525E}" srcId="{8CD969F2-6FD2-4EBE-B1AB-B144A80E2871}" destId="{0C474662-C848-401E-AA6C-B1C205183B82}" srcOrd="0" destOrd="0" parTransId="{CBE94091-B1C3-4C8E-B26E-794ED8747904}" sibTransId="{5E5857B5-7832-420F-A6AE-FC8E32D59402}"/>
    <dgm:cxn modelId="{34D6429E-A6AC-43DF-94FC-94AEBA9C173C}" type="presOf" srcId="{D7AD432A-553A-4482-9FF2-ABB6F0BA9477}" destId="{9ABBAFF7-7E68-4535-96A1-FB831AE6390E}" srcOrd="0" destOrd="0" presId="urn:microsoft.com/office/officeart/2005/8/layout/vList5"/>
    <dgm:cxn modelId="{E43781EA-CB41-4466-B58C-E071BE13A188}" type="presOf" srcId="{A468954C-BDBD-486E-B718-3E9544BCBAC5}" destId="{C6C8D0D7-D527-491B-8C54-9C147885C9F0}" srcOrd="0" destOrd="0" presId="urn:microsoft.com/office/officeart/2005/8/layout/vList5"/>
    <dgm:cxn modelId="{01ACA0DE-3EA9-4B7F-ADD8-F47D823FE593}" srcId="{9A5CF29E-2313-4B93-BD97-46D1C6F54122}" destId="{DED7E659-F20D-4D8A-993A-13E111C2BCA1}" srcOrd="0" destOrd="0" parTransId="{A4AA4AAC-370A-4D2E-9720-145B17364D3B}" sibTransId="{2413C240-D6C5-4F5B-B376-15F4C1D6A9EF}"/>
    <dgm:cxn modelId="{009A7D0C-9943-4E48-9351-84F6936C28BE}" srcId="{9A5CF29E-2313-4B93-BD97-46D1C6F54122}" destId="{8CD969F2-6FD2-4EBE-B1AB-B144A80E2871}" srcOrd="1" destOrd="0" parTransId="{5269D557-245B-494A-AB87-C121D20F4341}" sibTransId="{13620AC7-0148-4BEC-9838-34A1924CB0CE}"/>
    <dgm:cxn modelId="{DDD2B9A0-4A55-4C38-93A0-268343405EDA}" srcId="{DED7E659-F20D-4D8A-993A-13E111C2BCA1}" destId="{97145DF5-0153-49DB-9D87-91260E3B965B}" srcOrd="0" destOrd="0" parTransId="{22EE9311-5BEA-4108-BE46-3C729C3CA20C}" sibTransId="{D695AF6D-AD8A-4239-A2CA-D5BE4119B476}"/>
    <dgm:cxn modelId="{62AE4C0D-26AA-4E79-8F78-A5E181E73E29}" srcId="{9A5CF29E-2313-4B93-BD97-46D1C6F54122}" destId="{D7AD432A-553A-4482-9FF2-ABB6F0BA9477}" srcOrd="3" destOrd="0" parTransId="{1FAE1913-01C9-4178-9FBF-C8CACBDB1157}" sibTransId="{FD4E6979-2350-424A-8070-B2ED9987BFAC}"/>
    <dgm:cxn modelId="{47170D68-1A24-455F-BDCF-8A1FB82394D6}" type="presOf" srcId="{97145DF5-0153-49DB-9D87-91260E3B965B}" destId="{A0D8C0AC-C4FC-4992-B237-8E3318CF0684}" srcOrd="0" destOrd="0" presId="urn:microsoft.com/office/officeart/2005/8/layout/vList5"/>
    <dgm:cxn modelId="{C0600DDC-D706-478E-AD90-79E08C818296}" srcId="{9A5CF29E-2313-4B93-BD97-46D1C6F54122}" destId="{13E0A1D7-C075-4DC1-B802-DAAB4EDB2933}" srcOrd="2" destOrd="0" parTransId="{7A7D0F7D-A7D5-4F86-881B-051917245631}" sibTransId="{A7D5F3BF-36D4-4095-8304-63DACBA176A3}"/>
    <dgm:cxn modelId="{79CA5F95-93F3-4054-A349-DC86F2412F02}" type="presOf" srcId="{7975494A-084E-45C2-8D63-736E981174A4}" destId="{C6C8D0D7-D527-491B-8C54-9C147885C9F0}" srcOrd="0" destOrd="1" presId="urn:microsoft.com/office/officeart/2005/8/layout/vList5"/>
    <dgm:cxn modelId="{33DC9A1B-80FD-4218-B63A-1976219412DE}" type="presOf" srcId="{9A5CF29E-2313-4B93-BD97-46D1C6F54122}" destId="{EE9C3E1D-32CB-4160-A8B2-7F57BB199C74}" srcOrd="0" destOrd="0" presId="urn:microsoft.com/office/officeart/2005/8/layout/vList5"/>
    <dgm:cxn modelId="{5CF845FD-9A44-4F36-8116-62E584EDCA9F}" type="presOf" srcId="{A816F9F6-B1FA-4200-8BD2-DB7593FF0B6F}" destId="{94FFD7C8-55A3-443E-B1DD-4751EF9D23EC}" srcOrd="0" destOrd="0" presId="urn:microsoft.com/office/officeart/2005/8/layout/vList5"/>
    <dgm:cxn modelId="{A4AC301C-B05E-42A5-A0CB-40FD885F181D}" type="presOf" srcId="{8CD969F2-6FD2-4EBE-B1AB-B144A80E2871}" destId="{E9F19625-6D34-4059-9A6F-04DF4439D49F}" srcOrd="0" destOrd="0" presId="urn:microsoft.com/office/officeart/2005/8/layout/vList5"/>
    <dgm:cxn modelId="{F1013046-9D3B-4B72-AF14-38028EAB7FAD}" srcId="{D7AD432A-553A-4482-9FF2-ABB6F0BA9477}" destId="{A468954C-BDBD-486E-B718-3E9544BCBAC5}" srcOrd="0" destOrd="0" parTransId="{8F84E398-C67A-413E-9377-73064C49D5EB}" sibTransId="{4FB27E5A-C4EA-4156-BB20-F46C60DDE7F9}"/>
    <dgm:cxn modelId="{068A8518-E6EF-487C-ACAB-78E18CB12967}" srcId="{D7AD432A-553A-4482-9FF2-ABB6F0BA9477}" destId="{7975494A-084E-45C2-8D63-736E981174A4}" srcOrd="1" destOrd="0" parTransId="{484067EF-0D25-4E67-BEFD-9134FA79E2B3}" sibTransId="{200F4CE3-727E-4116-909A-58BDB3FCBBFE}"/>
    <dgm:cxn modelId="{AD9989C5-C708-4C6F-9D27-0C588714C2DD}" type="presParOf" srcId="{EE9C3E1D-32CB-4160-A8B2-7F57BB199C74}" destId="{9B83B8E5-A9F6-43A2-8A4A-FEEF13B94927}" srcOrd="0" destOrd="0" presId="urn:microsoft.com/office/officeart/2005/8/layout/vList5"/>
    <dgm:cxn modelId="{8AE29968-4343-457F-9F1F-2BE56F22FC5A}" type="presParOf" srcId="{9B83B8E5-A9F6-43A2-8A4A-FEEF13B94927}" destId="{59D814BD-B6BD-4C01-8672-4C6360341201}" srcOrd="0" destOrd="0" presId="urn:microsoft.com/office/officeart/2005/8/layout/vList5"/>
    <dgm:cxn modelId="{F9C028EA-A81E-4666-A749-28848231F2D6}" type="presParOf" srcId="{9B83B8E5-A9F6-43A2-8A4A-FEEF13B94927}" destId="{A0D8C0AC-C4FC-4992-B237-8E3318CF0684}" srcOrd="1" destOrd="0" presId="urn:microsoft.com/office/officeart/2005/8/layout/vList5"/>
    <dgm:cxn modelId="{07017FF3-A233-4B54-AA06-8002A5278004}" type="presParOf" srcId="{EE9C3E1D-32CB-4160-A8B2-7F57BB199C74}" destId="{47069BFF-1B5F-4B2D-8708-E4DDD6CADD4D}" srcOrd="1" destOrd="0" presId="urn:microsoft.com/office/officeart/2005/8/layout/vList5"/>
    <dgm:cxn modelId="{12FC1BE0-4EAB-43E3-8651-CAA7876E9C68}" type="presParOf" srcId="{EE9C3E1D-32CB-4160-A8B2-7F57BB199C74}" destId="{0DD54968-97C8-486D-B8E6-31C1BE1800CE}" srcOrd="2" destOrd="0" presId="urn:microsoft.com/office/officeart/2005/8/layout/vList5"/>
    <dgm:cxn modelId="{E97CCCCF-27B3-468B-B8F3-391E40415FC2}" type="presParOf" srcId="{0DD54968-97C8-486D-B8E6-31C1BE1800CE}" destId="{E9F19625-6D34-4059-9A6F-04DF4439D49F}" srcOrd="0" destOrd="0" presId="urn:microsoft.com/office/officeart/2005/8/layout/vList5"/>
    <dgm:cxn modelId="{ED6EAB4B-108A-4133-B8F8-A3AE39D71C93}" type="presParOf" srcId="{0DD54968-97C8-486D-B8E6-31C1BE1800CE}" destId="{B459D0E9-E657-4310-A5F1-9B10C7243933}" srcOrd="1" destOrd="0" presId="urn:microsoft.com/office/officeart/2005/8/layout/vList5"/>
    <dgm:cxn modelId="{A24A1097-7441-4B70-ADC7-6AE54D2D018A}" type="presParOf" srcId="{EE9C3E1D-32CB-4160-A8B2-7F57BB199C74}" destId="{0CBDB17D-851C-4B52-8BA0-01EE4D686E66}" srcOrd="3" destOrd="0" presId="urn:microsoft.com/office/officeart/2005/8/layout/vList5"/>
    <dgm:cxn modelId="{931DEE67-A318-408B-9CA1-EBFFC60A1DE9}" type="presParOf" srcId="{EE9C3E1D-32CB-4160-A8B2-7F57BB199C74}" destId="{352086D3-8BB2-4740-8D28-39BBF18D95D2}" srcOrd="4" destOrd="0" presId="urn:microsoft.com/office/officeart/2005/8/layout/vList5"/>
    <dgm:cxn modelId="{FE0C4B49-FD9C-409F-9171-507B56D2E659}" type="presParOf" srcId="{352086D3-8BB2-4740-8D28-39BBF18D95D2}" destId="{0C837D66-2A3D-4C5F-8AFC-7D1AACB25B15}" srcOrd="0" destOrd="0" presId="urn:microsoft.com/office/officeart/2005/8/layout/vList5"/>
    <dgm:cxn modelId="{2B62D88A-8A42-46ED-89D5-7CEAC894A40F}" type="presParOf" srcId="{352086D3-8BB2-4740-8D28-39BBF18D95D2}" destId="{94FFD7C8-55A3-443E-B1DD-4751EF9D23EC}" srcOrd="1" destOrd="0" presId="urn:microsoft.com/office/officeart/2005/8/layout/vList5"/>
    <dgm:cxn modelId="{A5AE81B0-6DD7-4866-B730-C9BFF06D429D}" type="presParOf" srcId="{EE9C3E1D-32CB-4160-A8B2-7F57BB199C74}" destId="{614F040A-D949-4F8F-AEDB-A8A0E0FD1361}" srcOrd="5" destOrd="0" presId="urn:microsoft.com/office/officeart/2005/8/layout/vList5"/>
    <dgm:cxn modelId="{173E9E69-3FB7-4BBA-B356-26A452E6D084}" type="presParOf" srcId="{EE9C3E1D-32CB-4160-A8B2-7F57BB199C74}" destId="{830E74CA-DD32-45CF-8674-F22518ABAE28}" srcOrd="6" destOrd="0" presId="urn:microsoft.com/office/officeart/2005/8/layout/vList5"/>
    <dgm:cxn modelId="{B3528862-60F8-4032-BEAB-DE74270E3FE4}" type="presParOf" srcId="{830E74CA-DD32-45CF-8674-F22518ABAE28}" destId="{9ABBAFF7-7E68-4535-96A1-FB831AE6390E}" srcOrd="0" destOrd="0" presId="urn:microsoft.com/office/officeart/2005/8/layout/vList5"/>
    <dgm:cxn modelId="{1ECBD4F7-EC3C-41DD-9083-CEA2DCF8E82D}" type="presParOf" srcId="{830E74CA-DD32-45CF-8674-F22518ABAE28}" destId="{C6C8D0D7-D527-491B-8C54-9C147885C9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4B4199-8470-497E-BEE4-AB61B04A4F71}" type="doc">
      <dgm:prSet loTypeId="urn:microsoft.com/office/officeart/2005/8/layout/pList2" loCatId="list" qsTypeId="urn:microsoft.com/office/officeart/2005/8/quickstyle/3d2" qsCatId="3D" csTypeId="urn:microsoft.com/office/officeart/2005/8/colors/colorful2" csCatId="colorful" phldr="1"/>
      <dgm:spPr/>
    </dgm:pt>
    <dgm:pt modelId="{CB36DCC1-3047-4BA7-84FC-F936A56BEAC7}">
      <dgm:prSet phldrT="[Текст]"/>
      <dgm:spPr/>
      <dgm:t>
        <a:bodyPr/>
        <a:lstStyle/>
        <a:p>
          <a:r>
            <a:rPr lang="ru-RU" dirty="0" smtClean="0"/>
            <a:t>Дети</a:t>
          </a:r>
        </a:p>
        <a:p>
          <a:r>
            <a:rPr lang="ru-RU" dirty="0" smtClean="0"/>
            <a:t> от 6-15 лет</a:t>
          </a:r>
          <a:endParaRPr lang="ru-RU" dirty="0"/>
        </a:p>
      </dgm:t>
    </dgm:pt>
    <dgm:pt modelId="{43896515-9CB9-4A79-8D5C-03A44EBA5D05}" type="parTrans" cxnId="{D4A37314-FBF7-4E05-97B4-E278767CA10F}">
      <dgm:prSet/>
      <dgm:spPr/>
    </dgm:pt>
    <dgm:pt modelId="{BF1ADEDF-3E71-4DE7-9430-595BC371C6A4}" type="sibTrans" cxnId="{D4A37314-FBF7-4E05-97B4-E278767CA10F}">
      <dgm:prSet/>
      <dgm:spPr/>
    </dgm:pt>
    <dgm:pt modelId="{7E6F5503-9863-4C0D-8B80-A28D5B1256DF}">
      <dgm:prSet phldrT="[Текст]"/>
      <dgm:spPr/>
      <dgm:t>
        <a:bodyPr/>
        <a:lstStyle/>
        <a:p>
          <a:r>
            <a:rPr lang="ru-RU" dirty="0" smtClean="0"/>
            <a:t>Подростки от 15-23 лет</a:t>
          </a:r>
          <a:endParaRPr lang="ru-RU" dirty="0"/>
        </a:p>
      </dgm:t>
    </dgm:pt>
    <dgm:pt modelId="{5CF4AA5E-E7AD-455E-BA71-4AB3D87B6C73}" type="parTrans" cxnId="{0AE0B078-8A75-4E6B-8FF4-70048954A7D9}">
      <dgm:prSet/>
      <dgm:spPr/>
    </dgm:pt>
    <dgm:pt modelId="{2F59496F-1244-4E62-8554-3A83ED2C493B}" type="sibTrans" cxnId="{0AE0B078-8A75-4E6B-8FF4-70048954A7D9}">
      <dgm:prSet/>
      <dgm:spPr/>
    </dgm:pt>
    <dgm:pt modelId="{F1342D64-49F1-4329-8074-4A010A9F2CA1}">
      <dgm:prSet phldrT="[Текст]"/>
      <dgm:spPr/>
      <dgm:t>
        <a:bodyPr/>
        <a:lstStyle/>
        <a:p>
          <a:r>
            <a:rPr lang="ru-RU" dirty="0" smtClean="0"/>
            <a:t>Молодые люди </a:t>
          </a:r>
        </a:p>
        <a:p>
          <a:r>
            <a:rPr lang="ru-RU" dirty="0" smtClean="0"/>
            <a:t>от 23 -32 лет</a:t>
          </a:r>
          <a:endParaRPr lang="ru-RU" dirty="0"/>
        </a:p>
      </dgm:t>
    </dgm:pt>
    <dgm:pt modelId="{02646C0F-2AC1-4D32-9678-FDBACCF356D3}" type="parTrans" cxnId="{CC0D58B8-0FF5-4319-9D9B-190AB9EDC321}">
      <dgm:prSet/>
      <dgm:spPr/>
    </dgm:pt>
    <dgm:pt modelId="{75E447B7-5B5D-4D39-93D0-66552F54779A}" type="sibTrans" cxnId="{CC0D58B8-0FF5-4319-9D9B-190AB9EDC321}">
      <dgm:prSet/>
      <dgm:spPr/>
    </dgm:pt>
    <dgm:pt modelId="{2A32DDED-83E7-48A9-8FF4-A788454C6E55}">
      <dgm:prSet/>
      <dgm:spPr/>
      <dgm:t>
        <a:bodyPr/>
        <a:lstStyle/>
        <a:p>
          <a:r>
            <a:rPr lang="ru-RU" dirty="0" smtClean="0"/>
            <a:t>Люди зрелого возраста</a:t>
          </a:r>
        </a:p>
        <a:p>
          <a:r>
            <a:rPr lang="ru-RU" dirty="0" smtClean="0"/>
            <a:t>от 32-50 лет</a:t>
          </a:r>
          <a:endParaRPr lang="ru-RU" dirty="0"/>
        </a:p>
      </dgm:t>
    </dgm:pt>
    <dgm:pt modelId="{75B90E1C-4C06-4962-AD7F-7C59435F8544}" type="parTrans" cxnId="{229F698C-3D09-4DD9-A345-D4E88CD12A58}">
      <dgm:prSet/>
      <dgm:spPr/>
    </dgm:pt>
    <dgm:pt modelId="{80C5036C-D248-42CA-82FD-C279F719E47E}" type="sibTrans" cxnId="{229F698C-3D09-4DD9-A345-D4E88CD12A58}">
      <dgm:prSet/>
      <dgm:spPr/>
    </dgm:pt>
    <dgm:pt modelId="{6DAF3925-A56F-4A68-82D3-63868E4651D9}" type="pres">
      <dgm:prSet presAssocID="{7E4B4199-8470-497E-BEE4-AB61B04A4F71}" presName="Name0" presStyleCnt="0">
        <dgm:presLayoutVars>
          <dgm:dir/>
          <dgm:resizeHandles val="exact"/>
        </dgm:presLayoutVars>
      </dgm:prSet>
      <dgm:spPr/>
    </dgm:pt>
    <dgm:pt modelId="{B2C28A82-71D8-4027-B4D7-AAA8B7E37AE0}" type="pres">
      <dgm:prSet presAssocID="{7E4B4199-8470-497E-BEE4-AB61B04A4F71}" presName="bkgdShp" presStyleLbl="alignAccFollowNode1" presStyleIdx="0" presStyleCnt="1"/>
      <dgm:spPr/>
    </dgm:pt>
    <dgm:pt modelId="{0D5933C2-A43F-450B-B467-03CC52CE8428}" type="pres">
      <dgm:prSet presAssocID="{7E4B4199-8470-497E-BEE4-AB61B04A4F71}" presName="linComp" presStyleCnt="0"/>
      <dgm:spPr/>
    </dgm:pt>
    <dgm:pt modelId="{6471673B-24CD-49DD-956C-142738229D9F}" type="pres">
      <dgm:prSet presAssocID="{CB36DCC1-3047-4BA7-84FC-F936A56BEAC7}" presName="compNode" presStyleCnt="0"/>
      <dgm:spPr/>
    </dgm:pt>
    <dgm:pt modelId="{692F13F4-2164-44F7-8BFB-555E145FC248}" type="pres">
      <dgm:prSet presAssocID="{CB36DCC1-3047-4BA7-84FC-F936A56BEA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5DC05-2CE7-4C8F-888A-20EE452EF0BF}" type="pres">
      <dgm:prSet presAssocID="{CB36DCC1-3047-4BA7-84FC-F936A56BEAC7}" presName="invisiNode" presStyleLbl="node1" presStyleIdx="0" presStyleCnt="4"/>
      <dgm:spPr/>
    </dgm:pt>
    <dgm:pt modelId="{2CAF993A-AB1D-440B-93DD-D550B59106C2}" type="pres">
      <dgm:prSet presAssocID="{CB36DCC1-3047-4BA7-84FC-F936A56BEAC7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6CD559-9331-4ED5-8D50-0F17ADE0F8A4}" type="pres">
      <dgm:prSet presAssocID="{BF1ADEDF-3E71-4DE7-9430-595BC371C6A4}" presName="sibTrans" presStyleLbl="sibTrans2D1" presStyleIdx="0" presStyleCnt="0"/>
      <dgm:spPr/>
    </dgm:pt>
    <dgm:pt modelId="{2BFFD23C-71C2-42C4-874A-8C65E1263B79}" type="pres">
      <dgm:prSet presAssocID="{7E6F5503-9863-4C0D-8B80-A28D5B1256DF}" presName="compNode" presStyleCnt="0"/>
      <dgm:spPr/>
    </dgm:pt>
    <dgm:pt modelId="{A8566551-421F-4BF8-88A0-9D19EE846200}" type="pres">
      <dgm:prSet presAssocID="{7E6F5503-9863-4C0D-8B80-A28D5B1256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B436D-5812-49A0-8B3B-D154BD0CBB81}" type="pres">
      <dgm:prSet presAssocID="{7E6F5503-9863-4C0D-8B80-A28D5B1256DF}" presName="invisiNode" presStyleLbl="node1" presStyleIdx="1" presStyleCnt="4"/>
      <dgm:spPr/>
    </dgm:pt>
    <dgm:pt modelId="{DDA9DC19-0BB0-4821-8EEF-482033686B63}" type="pres">
      <dgm:prSet presAssocID="{7E6F5503-9863-4C0D-8B80-A28D5B1256DF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27971A2-2982-4F98-9E14-5E77DB5FE18B}" type="pres">
      <dgm:prSet presAssocID="{2F59496F-1244-4E62-8554-3A83ED2C493B}" presName="sibTrans" presStyleLbl="sibTrans2D1" presStyleIdx="0" presStyleCnt="0"/>
      <dgm:spPr/>
    </dgm:pt>
    <dgm:pt modelId="{97A860D2-2EEB-43C1-9F46-2F35DC08760E}" type="pres">
      <dgm:prSet presAssocID="{F1342D64-49F1-4329-8074-4A010A9F2CA1}" presName="compNode" presStyleCnt="0"/>
      <dgm:spPr/>
    </dgm:pt>
    <dgm:pt modelId="{D670EF5C-3930-415D-A153-0672C8478E5F}" type="pres">
      <dgm:prSet presAssocID="{F1342D64-49F1-4329-8074-4A010A9F2CA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F684C-00FF-4A60-8EFB-B618925EC867}" type="pres">
      <dgm:prSet presAssocID="{F1342D64-49F1-4329-8074-4A010A9F2CA1}" presName="invisiNode" presStyleLbl="node1" presStyleIdx="2" presStyleCnt="4"/>
      <dgm:spPr/>
    </dgm:pt>
    <dgm:pt modelId="{CC0D2317-55D6-4496-9EDB-EFFC9C4DD1F2}" type="pres">
      <dgm:prSet presAssocID="{F1342D64-49F1-4329-8074-4A010A9F2CA1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37EEEDF-8120-4034-9B60-4AC390BA447D}" type="pres">
      <dgm:prSet presAssocID="{75E447B7-5B5D-4D39-93D0-66552F54779A}" presName="sibTrans" presStyleLbl="sibTrans2D1" presStyleIdx="0" presStyleCnt="0"/>
      <dgm:spPr/>
    </dgm:pt>
    <dgm:pt modelId="{ED412554-50BC-4EEE-8E3A-E98F4AE2613F}" type="pres">
      <dgm:prSet presAssocID="{2A32DDED-83E7-48A9-8FF4-A788454C6E55}" presName="compNode" presStyleCnt="0"/>
      <dgm:spPr/>
    </dgm:pt>
    <dgm:pt modelId="{955F165C-8F57-4752-BF6A-4B6FD6DEA1CF}" type="pres">
      <dgm:prSet presAssocID="{2A32DDED-83E7-48A9-8FF4-A788454C6E5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8503-C246-4B17-9E8F-86D01126DB83}" type="pres">
      <dgm:prSet presAssocID="{2A32DDED-83E7-48A9-8FF4-A788454C6E55}" presName="invisiNode" presStyleLbl="node1" presStyleIdx="3" presStyleCnt="4"/>
      <dgm:spPr/>
    </dgm:pt>
    <dgm:pt modelId="{BADD00EA-5B55-41D9-B858-E22808F8A357}" type="pres">
      <dgm:prSet presAssocID="{2A32DDED-83E7-48A9-8FF4-A788454C6E55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CABF1B8-4200-41AF-8D04-A78980216DEC}" type="presOf" srcId="{CB36DCC1-3047-4BA7-84FC-F936A56BEAC7}" destId="{692F13F4-2164-44F7-8BFB-555E145FC248}" srcOrd="0" destOrd="0" presId="urn:microsoft.com/office/officeart/2005/8/layout/pList2"/>
    <dgm:cxn modelId="{0AE0B078-8A75-4E6B-8FF4-70048954A7D9}" srcId="{7E4B4199-8470-497E-BEE4-AB61B04A4F71}" destId="{7E6F5503-9863-4C0D-8B80-A28D5B1256DF}" srcOrd="1" destOrd="0" parTransId="{5CF4AA5E-E7AD-455E-BA71-4AB3D87B6C73}" sibTransId="{2F59496F-1244-4E62-8554-3A83ED2C493B}"/>
    <dgm:cxn modelId="{229F698C-3D09-4DD9-A345-D4E88CD12A58}" srcId="{7E4B4199-8470-497E-BEE4-AB61B04A4F71}" destId="{2A32DDED-83E7-48A9-8FF4-A788454C6E55}" srcOrd="3" destOrd="0" parTransId="{75B90E1C-4C06-4962-AD7F-7C59435F8544}" sibTransId="{80C5036C-D248-42CA-82FD-C279F719E47E}"/>
    <dgm:cxn modelId="{440008C1-35C5-4576-A2FD-72F7FF39898D}" type="presOf" srcId="{2A32DDED-83E7-48A9-8FF4-A788454C6E55}" destId="{955F165C-8F57-4752-BF6A-4B6FD6DEA1CF}" srcOrd="0" destOrd="0" presId="urn:microsoft.com/office/officeart/2005/8/layout/pList2"/>
    <dgm:cxn modelId="{CC0D58B8-0FF5-4319-9D9B-190AB9EDC321}" srcId="{7E4B4199-8470-497E-BEE4-AB61B04A4F71}" destId="{F1342D64-49F1-4329-8074-4A010A9F2CA1}" srcOrd="2" destOrd="0" parTransId="{02646C0F-2AC1-4D32-9678-FDBACCF356D3}" sibTransId="{75E447B7-5B5D-4D39-93D0-66552F54779A}"/>
    <dgm:cxn modelId="{04420851-9121-436F-9078-C6E9BEF2A6CC}" type="presOf" srcId="{BF1ADEDF-3E71-4DE7-9430-595BC371C6A4}" destId="{446CD559-9331-4ED5-8D50-0F17ADE0F8A4}" srcOrd="0" destOrd="0" presId="urn:microsoft.com/office/officeart/2005/8/layout/pList2"/>
    <dgm:cxn modelId="{EFE0EC10-5329-42B3-BA91-4741DE612632}" type="presOf" srcId="{7E4B4199-8470-497E-BEE4-AB61B04A4F71}" destId="{6DAF3925-A56F-4A68-82D3-63868E4651D9}" srcOrd="0" destOrd="0" presId="urn:microsoft.com/office/officeart/2005/8/layout/pList2"/>
    <dgm:cxn modelId="{6B16131D-2427-4F3B-9135-E18833B09D8A}" type="presOf" srcId="{75E447B7-5B5D-4D39-93D0-66552F54779A}" destId="{E37EEEDF-8120-4034-9B60-4AC390BA447D}" srcOrd="0" destOrd="0" presId="urn:microsoft.com/office/officeart/2005/8/layout/pList2"/>
    <dgm:cxn modelId="{E326BCC0-273A-4881-82AD-2DA6C6791081}" type="presOf" srcId="{2F59496F-1244-4E62-8554-3A83ED2C493B}" destId="{827971A2-2982-4F98-9E14-5E77DB5FE18B}" srcOrd="0" destOrd="0" presId="urn:microsoft.com/office/officeart/2005/8/layout/pList2"/>
    <dgm:cxn modelId="{D4A37314-FBF7-4E05-97B4-E278767CA10F}" srcId="{7E4B4199-8470-497E-BEE4-AB61B04A4F71}" destId="{CB36DCC1-3047-4BA7-84FC-F936A56BEAC7}" srcOrd="0" destOrd="0" parTransId="{43896515-9CB9-4A79-8D5C-03A44EBA5D05}" sibTransId="{BF1ADEDF-3E71-4DE7-9430-595BC371C6A4}"/>
    <dgm:cxn modelId="{714C00DF-1095-4291-A5DD-21306CFE4891}" type="presOf" srcId="{F1342D64-49F1-4329-8074-4A010A9F2CA1}" destId="{D670EF5C-3930-415D-A153-0672C8478E5F}" srcOrd="0" destOrd="0" presId="urn:microsoft.com/office/officeart/2005/8/layout/pList2"/>
    <dgm:cxn modelId="{258488B4-D5BE-449C-9CDD-09B5E4015F4A}" type="presOf" srcId="{7E6F5503-9863-4C0D-8B80-A28D5B1256DF}" destId="{A8566551-421F-4BF8-88A0-9D19EE846200}" srcOrd="0" destOrd="0" presId="urn:microsoft.com/office/officeart/2005/8/layout/pList2"/>
    <dgm:cxn modelId="{78E65E74-7382-49BA-86D4-DFDB6C4276CE}" type="presParOf" srcId="{6DAF3925-A56F-4A68-82D3-63868E4651D9}" destId="{B2C28A82-71D8-4027-B4D7-AAA8B7E37AE0}" srcOrd="0" destOrd="0" presId="urn:microsoft.com/office/officeart/2005/8/layout/pList2"/>
    <dgm:cxn modelId="{01548F48-B30F-436D-81A7-908CECAA91C1}" type="presParOf" srcId="{6DAF3925-A56F-4A68-82D3-63868E4651D9}" destId="{0D5933C2-A43F-450B-B467-03CC52CE8428}" srcOrd="1" destOrd="0" presId="urn:microsoft.com/office/officeart/2005/8/layout/pList2"/>
    <dgm:cxn modelId="{163AD2CC-A567-4C49-B418-03AC8A749AE3}" type="presParOf" srcId="{0D5933C2-A43F-450B-B467-03CC52CE8428}" destId="{6471673B-24CD-49DD-956C-142738229D9F}" srcOrd="0" destOrd="0" presId="urn:microsoft.com/office/officeart/2005/8/layout/pList2"/>
    <dgm:cxn modelId="{E31904C4-0D80-4F45-8B40-F9B261FC152F}" type="presParOf" srcId="{6471673B-24CD-49DD-956C-142738229D9F}" destId="{692F13F4-2164-44F7-8BFB-555E145FC248}" srcOrd="0" destOrd="0" presId="urn:microsoft.com/office/officeart/2005/8/layout/pList2"/>
    <dgm:cxn modelId="{8CC189EA-D194-4982-A3D9-CCFB671A829D}" type="presParOf" srcId="{6471673B-24CD-49DD-956C-142738229D9F}" destId="{46A5DC05-2CE7-4C8F-888A-20EE452EF0BF}" srcOrd="1" destOrd="0" presId="urn:microsoft.com/office/officeart/2005/8/layout/pList2"/>
    <dgm:cxn modelId="{D17C96C2-254E-4E08-8F13-56E0EEA1BA51}" type="presParOf" srcId="{6471673B-24CD-49DD-956C-142738229D9F}" destId="{2CAF993A-AB1D-440B-93DD-D550B59106C2}" srcOrd="2" destOrd="0" presId="urn:microsoft.com/office/officeart/2005/8/layout/pList2"/>
    <dgm:cxn modelId="{B02D4494-ACF4-416F-99B7-33D18F62F633}" type="presParOf" srcId="{0D5933C2-A43F-450B-B467-03CC52CE8428}" destId="{446CD559-9331-4ED5-8D50-0F17ADE0F8A4}" srcOrd="1" destOrd="0" presId="urn:microsoft.com/office/officeart/2005/8/layout/pList2"/>
    <dgm:cxn modelId="{0D6F1B63-7845-4B27-84AA-C5C6FAA14F32}" type="presParOf" srcId="{0D5933C2-A43F-450B-B467-03CC52CE8428}" destId="{2BFFD23C-71C2-42C4-874A-8C65E1263B79}" srcOrd="2" destOrd="0" presId="urn:microsoft.com/office/officeart/2005/8/layout/pList2"/>
    <dgm:cxn modelId="{A8052704-C21B-403F-B3E9-678191AB0720}" type="presParOf" srcId="{2BFFD23C-71C2-42C4-874A-8C65E1263B79}" destId="{A8566551-421F-4BF8-88A0-9D19EE846200}" srcOrd="0" destOrd="0" presId="urn:microsoft.com/office/officeart/2005/8/layout/pList2"/>
    <dgm:cxn modelId="{B3363410-322B-4C76-BC3C-A90AD0BAB8F5}" type="presParOf" srcId="{2BFFD23C-71C2-42C4-874A-8C65E1263B79}" destId="{DC1B436D-5812-49A0-8B3B-D154BD0CBB81}" srcOrd="1" destOrd="0" presId="urn:microsoft.com/office/officeart/2005/8/layout/pList2"/>
    <dgm:cxn modelId="{AE3B67C1-41A1-4031-AFED-87412B6BD4CC}" type="presParOf" srcId="{2BFFD23C-71C2-42C4-874A-8C65E1263B79}" destId="{DDA9DC19-0BB0-4821-8EEF-482033686B63}" srcOrd="2" destOrd="0" presId="urn:microsoft.com/office/officeart/2005/8/layout/pList2"/>
    <dgm:cxn modelId="{AF65B04A-1127-4026-B8DC-EE8EA08D80DD}" type="presParOf" srcId="{0D5933C2-A43F-450B-B467-03CC52CE8428}" destId="{827971A2-2982-4F98-9E14-5E77DB5FE18B}" srcOrd="3" destOrd="0" presId="urn:microsoft.com/office/officeart/2005/8/layout/pList2"/>
    <dgm:cxn modelId="{F221D186-C85F-48EE-8A55-534CF62EF5C5}" type="presParOf" srcId="{0D5933C2-A43F-450B-B467-03CC52CE8428}" destId="{97A860D2-2EEB-43C1-9F46-2F35DC08760E}" srcOrd="4" destOrd="0" presId="urn:microsoft.com/office/officeart/2005/8/layout/pList2"/>
    <dgm:cxn modelId="{D252240A-4F1D-4986-96E9-C5C86F68F301}" type="presParOf" srcId="{97A860D2-2EEB-43C1-9F46-2F35DC08760E}" destId="{D670EF5C-3930-415D-A153-0672C8478E5F}" srcOrd="0" destOrd="0" presId="urn:microsoft.com/office/officeart/2005/8/layout/pList2"/>
    <dgm:cxn modelId="{6E763244-3691-44DF-A5EF-A08433EC30D1}" type="presParOf" srcId="{97A860D2-2EEB-43C1-9F46-2F35DC08760E}" destId="{6E8F684C-00FF-4A60-8EFB-B618925EC867}" srcOrd="1" destOrd="0" presId="urn:microsoft.com/office/officeart/2005/8/layout/pList2"/>
    <dgm:cxn modelId="{A7456154-0959-4F58-B597-805E22E8A624}" type="presParOf" srcId="{97A860D2-2EEB-43C1-9F46-2F35DC08760E}" destId="{CC0D2317-55D6-4496-9EDB-EFFC9C4DD1F2}" srcOrd="2" destOrd="0" presId="urn:microsoft.com/office/officeart/2005/8/layout/pList2"/>
    <dgm:cxn modelId="{1898C01F-DBB3-4C39-9752-B8A2D2377C76}" type="presParOf" srcId="{0D5933C2-A43F-450B-B467-03CC52CE8428}" destId="{E37EEEDF-8120-4034-9B60-4AC390BA447D}" srcOrd="5" destOrd="0" presId="urn:microsoft.com/office/officeart/2005/8/layout/pList2"/>
    <dgm:cxn modelId="{8BDA692A-99A3-4663-AE8C-A1FB6EDD8ABE}" type="presParOf" srcId="{0D5933C2-A43F-450B-B467-03CC52CE8428}" destId="{ED412554-50BC-4EEE-8E3A-E98F4AE2613F}" srcOrd="6" destOrd="0" presId="urn:microsoft.com/office/officeart/2005/8/layout/pList2"/>
    <dgm:cxn modelId="{6D5E694C-CAC0-4619-8B1A-DCA5E0DB29F0}" type="presParOf" srcId="{ED412554-50BC-4EEE-8E3A-E98F4AE2613F}" destId="{955F165C-8F57-4752-BF6A-4B6FD6DEA1CF}" srcOrd="0" destOrd="0" presId="urn:microsoft.com/office/officeart/2005/8/layout/pList2"/>
    <dgm:cxn modelId="{C707D9F3-C104-4E9C-87FC-6A68468A5663}" type="presParOf" srcId="{ED412554-50BC-4EEE-8E3A-E98F4AE2613F}" destId="{0BF98503-C246-4B17-9E8F-86D01126DB83}" srcOrd="1" destOrd="0" presId="urn:microsoft.com/office/officeart/2005/8/layout/pList2"/>
    <dgm:cxn modelId="{1B0C3B93-C78B-46C9-B4F7-F742218905CD}" type="presParOf" srcId="{ED412554-50BC-4EEE-8E3A-E98F4AE2613F}" destId="{BADD00EA-5B55-41D9-B858-E22808F8A35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1F6360-9AB6-45C6-8C5F-E70BB0C3F3DA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3D0A45-199F-40AA-9330-B407C436A498}">
      <dgm:prSet phldrT="[Текст]" custT="1"/>
      <dgm:spPr/>
      <dgm:t>
        <a:bodyPr/>
        <a:lstStyle/>
        <a:p>
          <a:r>
            <a:rPr lang="ru-RU" sz="2000" dirty="0" smtClean="0"/>
            <a:t>Привлекательность</a:t>
          </a:r>
          <a:endParaRPr lang="ru-RU" sz="2000" dirty="0"/>
        </a:p>
      </dgm:t>
    </dgm:pt>
    <dgm:pt modelId="{961BD0A0-D5F5-49A7-BA61-915BEA790473}" type="parTrans" cxnId="{B999CE80-53EF-4860-8AA2-3D6C1066CBB9}">
      <dgm:prSet/>
      <dgm:spPr/>
      <dgm:t>
        <a:bodyPr/>
        <a:lstStyle/>
        <a:p>
          <a:endParaRPr lang="ru-RU"/>
        </a:p>
      </dgm:t>
    </dgm:pt>
    <dgm:pt modelId="{E25DF3D6-09CD-4C58-A3C0-AB8530599C03}" type="sibTrans" cxnId="{B999CE80-53EF-4860-8AA2-3D6C1066CBB9}">
      <dgm:prSet/>
      <dgm:spPr/>
      <dgm:t>
        <a:bodyPr/>
        <a:lstStyle/>
        <a:p>
          <a:endParaRPr lang="ru-RU"/>
        </a:p>
      </dgm:t>
    </dgm:pt>
    <dgm:pt modelId="{8FCC069D-4EB4-4D00-A396-578AC3B6A2B8}">
      <dgm:prSet phldrT="[Текст]"/>
      <dgm:spPr/>
      <dgm:t>
        <a:bodyPr/>
        <a:lstStyle/>
        <a:p>
          <a:r>
            <a:rPr lang="ru-RU" dirty="0" smtClean="0"/>
            <a:t>Видео-опрос девушек и молодых людей.</a:t>
          </a:r>
          <a:endParaRPr lang="ru-RU" dirty="0"/>
        </a:p>
      </dgm:t>
    </dgm:pt>
    <dgm:pt modelId="{960868EF-E7BB-48C9-B7C5-045E668950A8}" type="parTrans" cxnId="{1CDE3A10-1081-4F18-BF0E-9C3890581F49}">
      <dgm:prSet/>
      <dgm:spPr/>
      <dgm:t>
        <a:bodyPr/>
        <a:lstStyle/>
        <a:p>
          <a:endParaRPr lang="ru-RU"/>
        </a:p>
      </dgm:t>
    </dgm:pt>
    <dgm:pt modelId="{6353DE37-2637-4E1E-8AFC-BEFE6DEB24D4}" type="sibTrans" cxnId="{1CDE3A10-1081-4F18-BF0E-9C3890581F49}">
      <dgm:prSet/>
      <dgm:spPr/>
      <dgm:t>
        <a:bodyPr/>
        <a:lstStyle/>
        <a:p>
          <a:endParaRPr lang="ru-RU"/>
        </a:p>
      </dgm:t>
    </dgm:pt>
    <dgm:pt modelId="{2A6CB868-B027-4D3A-9A43-934128894490}">
      <dgm:prSet phldrT="[Текст]"/>
      <dgm:spPr/>
      <dgm:t>
        <a:bodyPr/>
        <a:lstStyle/>
        <a:p>
          <a:r>
            <a:rPr lang="ru-RU" dirty="0" smtClean="0"/>
            <a:t>Здоровье</a:t>
          </a:r>
          <a:endParaRPr lang="ru-RU" dirty="0"/>
        </a:p>
      </dgm:t>
    </dgm:pt>
    <dgm:pt modelId="{CD00AFA8-9256-4F0D-8974-A9A6F1FD0804}" type="parTrans" cxnId="{42E89544-1B12-43DD-82A4-CB511CB135A8}">
      <dgm:prSet/>
      <dgm:spPr/>
      <dgm:t>
        <a:bodyPr/>
        <a:lstStyle/>
        <a:p>
          <a:endParaRPr lang="ru-RU"/>
        </a:p>
      </dgm:t>
    </dgm:pt>
    <dgm:pt modelId="{58AA3C19-6BD7-43E2-9EB3-A953267056D0}" type="sibTrans" cxnId="{42E89544-1B12-43DD-82A4-CB511CB135A8}">
      <dgm:prSet/>
      <dgm:spPr/>
      <dgm:t>
        <a:bodyPr/>
        <a:lstStyle/>
        <a:p>
          <a:endParaRPr lang="ru-RU"/>
        </a:p>
      </dgm:t>
    </dgm:pt>
    <dgm:pt modelId="{287BBC1C-5DB6-46C0-8DC3-8D238C35F000}">
      <dgm:prSet phldrT="[Текст]"/>
      <dgm:spPr/>
      <dgm:t>
        <a:bodyPr/>
        <a:lstStyle/>
        <a:p>
          <a:r>
            <a:rPr lang="ru-RU" dirty="0" smtClean="0"/>
            <a:t>Демонстрация последствий неправильного питания</a:t>
          </a:r>
          <a:endParaRPr lang="ru-RU" dirty="0"/>
        </a:p>
      </dgm:t>
    </dgm:pt>
    <dgm:pt modelId="{788E3ADD-EEF0-43C9-93A7-E48547E50345}" type="parTrans" cxnId="{72B247E2-FE4D-4D53-8997-ABD0C1A657E6}">
      <dgm:prSet/>
      <dgm:spPr/>
      <dgm:t>
        <a:bodyPr/>
        <a:lstStyle/>
        <a:p>
          <a:endParaRPr lang="ru-RU"/>
        </a:p>
      </dgm:t>
    </dgm:pt>
    <dgm:pt modelId="{82385D02-4328-4C8E-ACB0-DCC931AF1476}" type="sibTrans" cxnId="{72B247E2-FE4D-4D53-8997-ABD0C1A657E6}">
      <dgm:prSet/>
      <dgm:spPr/>
      <dgm:t>
        <a:bodyPr/>
        <a:lstStyle/>
        <a:p>
          <a:endParaRPr lang="ru-RU"/>
        </a:p>
      </dgm:t>
    </dgm:pt>
    <dgm:pt modelId="{6B67ECBF-1C1E-4DCE-9693-8236A3DC4CF8}" type="pres">
      <dgm:prSet presAssocID="{CD1F6360-9AB6-45C6-8C5F-E70BB0C3F3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E7D30-BF79-4CE3-AAC1-D53EDA86916C}" type="pres">
      <dgm:prSet presAssocID="{273D0A45-199F-40AA-9330-B407C436A498}" presName="linNode" presStyleCnt="0"/>
      <dgm:spPr/>
    </dgm:pt>
    <dgm:pt modelId="{C7C12518-AB8D-4200-A035-950F83F644B2}" type="pres">
      <dgm:prSet presAssocID="{273D0A45-199F-40AA-9330-B407C436A498}" presName="parentText" presStyleLbl="node1" presStyleIdx="0" presStyleCnt="2" custScaleX="134777" custScaleY="1273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839A3-A3C7-407D-9745-089E5A5B26AC}" type="pres">
      <dgm:prSet presAssocID="{273D0A45-199F-40AA-9330-B407C436A49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68004-B34D-47A8-A744-96FDDFD2EAEE}" type="pres">
      <dgm:prSet presAssocID="{E25DF3D6-09CD-4C58-A3C0-AB8530599C03}" presName="sp" presStyleCnt="0"/>
      <dgm:spPr/>
    </dgm:pt>
    <dgm:pt modelId="{79594EE9-7EA2-440D-8570-1E07A6823882}" type="pres">
      <dgm:prSet presAssocID="{2A6CB868-B027-4D3A-9A43-934128894490}" presName="linNode" presStyleCnt="0"/>
      <dgm:spPr/>
    </dgm:pt>
    <dgm:pt modelId="{6EA8BAA5-BE04-49E8-92E2-7A642B123842}" type="pres">
      <dgm:prSet presAssocID="{2A6CB868-B027-4D3A-9A43-934128894490}" presName="parentText" presStyleLbl="node1" presStyleIdx="1" presStyleCnt="2" custScaleX="142180" custScaleY="1267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78E8E-FEC4-43C2-B876-91EECAE95580}" type="pres">
      <dgm:prSet presAssocID="{2A6CB868-B027-4D3A-9A43-93412889449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DE3A10-1081-4F18-BF0E-9C3890581F49}" srcId="{273D0A45-199F-40AA-9330-B407C436A498}" destId="{8FCC069D-4EB4-4D00-A396-578AC3B6A2B8}" srcOrd="0" destOrd="0" parTransId="{960868EF-E7BB-48C9-B7C5-045E668950A8}" sibTransId="{6353DE37-2637-4E1E-8AFC-BEFE6DEB24D4}"/>
    <dgm:cxn modelId="{4203048D-31E4-4546-AA80-2B6668A5024D}" type="presOf" srcId="{2A6CB868-B027-4D3A-9A43-934128894490}" destId="{6EA8BAA5-BE04-49E8-92E2-7A642B123842}" srcOrd="0" destOrd="0" presId="urn:microsoft.com/office/officeart/2005/8/layout/vList5"/>
    <dgm:cxn modelId="{0149BF6E-1B6C-4E46-8458-0E30C3F47CC6}" type="presOf" srcId="{273D0A45-199F-40AA-9330-B407C436A498}" destId="{C7C12518-AB8D-4200-A035-950F83F644B2}" srcOrd="0" destOrd="0" presId="urn:microsoft.com/office/officeart/2005/8/layout/vList5"/>
    <dgm:cxn modelId="{B999CE80-53EF-4860-8AA2-3D6C1066CBB9}" srcId="{CD1F6360-9AB6-45C6-8C5F-E70BB0C3F3DA}" destId="{273D0A45-199F-40AA-9330-B407C436A498}" srcOrd="0" destOrd="0" parTransId="{961BD0A0-D5F5-49A7-BA61-915BEA790473}" sibTransId="{E25DF3D6-09CD-4C58-A3C0-AB8530599C03}"/>
    <dgm:cxn modelId="{72B247E2-FE4D-4D53-8997-ABD0C1A657E6}" srcId="{2A6CB868-B027-4D3A-9A43-934128894490}" destId="{287BBC1C-5DB6-46C0-8DC3-8D238C35F000}" srcOrd="0" destOrd="0" parTransId="{788E3ADD-EEF0-43C9-93A7-E48547E50345}" sibTransId="{82385D02-4328-4C8E-ACB0-DCC931AF1476}"/>
    <dgm:cxn modelId="{BDED6820-2E25-4C17-8C07-18437B708E9E}" type="presOf" srcId="{8FCC069D-4EB4-4D00-A396-578AC3B6A2B8}" destId="{D69839A3-A3C7-407D-9745-089E5A5B26AC}" srcOrd="0" destOrd="0" presId="urn:microsoft.com/office/officeart/2005/8/layout/vList5"/>
    <dgm:cxn modelId="{42E89544-1B12-43DD-82A4-CB511CB135A8}" srcId="{CD1F6360-9AB6-45C6-8C5F-E70BB0C3F3DA}" destId="{2A6CB868-B027-4D3A-9A43-934128894490}" srcOrd="1" destOrd="0" parTransId="{CD00AFA8-9256-4F0D-8974-A9A6F1FD0804}" sibTransId="{58AA3C19-6BD7-43E2-9EB3-A953267056D0}"/>
    <dgm:cxn modelId="{CBAA1DBC-9740-41A7-BF85-27E869E44F8C}" type="presOf" srcId="{CD1F6360-9AB6-45C6-8C5F-E70BB0C3F3DA}" destId="{6B67ECBF-1C1E-4DCE-9693-8236A3DC4CF8}" srcOrd="0" destOrd="0" presId="urn:microsoft.com/office/officeart/2005/8/layout/vList5"/>
    <dgm:cxn modelId="{482DA1CB-E507-4D8D-A4AA-BFC0B96C8209}" type="presOf" srcId="{287BBC1C-5DB6-46C0-8DC3-8D238C35F000}" destId="{1DA78E8E-FEC4-43C2-B876-91EECAE95580}" srcOrd="0" destOrd="0" presId="urn:microsoft.com/office/officeart/2005/8/layout/vList5"/>
    <dgm:cxn modelId="{D4CE9F2F-690C-4752-8E13-415BAAD44442}" type="presParOf" srcId="{6B67ECBF-1C1E-4DCE-9693-8236A3DC4CF8}" destId="{1D1E7D30-BF79-4CE3-AAC1-D53EDA86916C}" srcOrd="0" destOrd="0" presId="urn:microsoft.com/office/officeart/2005/8/layout/vList5"/>
    <dgm:cxn modelId="{9A262F30-0B67-45DD-BB06-61322B5967F6}" type="presParOf" srcId="{1D1E7D30-BF79-4CE3-AAC1-D53EDA86916C}" destId="{C7C12518-AB8D-4200-A035-950F83F644B2}" srcOrd="0" destOrd="0" presId="urn:microsoft.com/office/officeart/2005/8/layout/vList5"/>
    <dgm:cxn modelId="{8BD24119-3E95-4ED3-8C62-FEEC8F921902}" type="presParOf" srcId="{1D1E7D30-BF79-4CE3-AAC1-D53EDA86916C}" destId="{D69839A3-A3C7-407D-9745-089E5A5B26AC}" srcOrd="1" destOrd="0" presId="urn:microsoft.com/office/officeart/2005/8/layout/vList5"/>
    <dgm:cxn modelId="{286617DF-F475-48A8-BA55-3C4302CE1537}" type="presParOf" srcId="{6B67ECBF-1C1E-4DCE-9693-8236A3DC4CF8}" destId="{DCE68004-B34D-47A8-A744-96FDDFD2EAEE}" srcOrd="1" destOrd="0" presId="urn:microsoft.com/office/officeart/2005/8/layout/vList5"/>
    <dgm:cxn modelId="{BB996955-DA70-456F-8622-235BE690BDE3}" type="presParOf" srcId="{6B67ECBF-1C1E-4DCE-9693-8236A3DC4CF8}" destId="{79594EE9-7EA2-440D-8570-1E07A6823882}" srcOrd="2" destOrd="0" presId="urn:microsoft.com/office/officeart/2005/8/layout/vList5"/>
    <dgm:cxn modelId="{83E81616-EC24-441F-B764-007F061BF6F7}" type="presParOf" srcId="{79594EE9-7EA2-440D-8570-1E07A6823882}" destId="{6EA8BAA5-BE04-49E8-92E2-7A642B123842}" srcOrd="0" destOrd="0" presId="urn:microsoft.com/office/officeart/2005/8/layout/vList5"/>
    <dgm:cxn modelId="{E241AB90-24DE-42A7-89E5-6A9E5417E15F}" type="presParOf" srcId="{79594EE9-7EA2-440D-8570-1E07A6823882}" destId="{1DA78E8E-FEC4-43C2-B876-91EECAE955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E63E0A-397A-417C-83BB-3342D845F05A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5446EA4-14F1-4E46-8B94-603AEBA40CEE}">
      <dgm:prSet phldrT="[Текст]"/>
      <dgm:spPr/>
      <dgm:t>
        <a:bodyPr/>
        <a:lstStyle/>
        <a:p>
          <a:r>
            <a:rPr lang="ru-RU" dirty="0" smtClean="0"/>
            <a:t>Задача</a:t>
          </a:r>
          <a:endParaRPr lang="ru-RU" dirty="0"/>
        </a:p>
      </dgm:t>
    </dgm:pt>
    <dgm:pt modelId="{10D6B827-AC02-4AF1-A3F1-2DFAF6249194}" type="parTrans" cxnId="{77FA701B-C873-40DC-AE59-E6675C1DD329}">
      <dgm:prSet/>
      <dgm:spPr/>
      <dgm:t>
        <a:bodyPr/>
        <a:lstStyle/>
        <a:p>
          <a:endParaRPr lang="ru-RU"/>
        </a:p>
      </dgm:t>
    </dgm:pt>
    <dgm:pt modelId="{CE3940A4-9496-47DF-9A77-703E95BA76A4}" type="sibTrans" cxnId="{77FA701B-C873-40DC-AE59-E6675C1DD329}">
      <dgm:prSet/>
      <dgm:spPr/>
      <dgm:t>
        <a:bodyPr/>
        <a:lstStyle/>
        <a:p>
          <a:endParaRPr lang="ru-RU"/>
        </a:p>
      </dgm:t>
    </dgm:pt>
    <dgm:pt modelId="{5B58E414-9730-45D7-9223-BECBAC5E325E}">
      <dgm:prSet phldrT="[Текст]"/>
      <dgm:spPr/>
      <dgm:t>
        <a:bodyPr/>
        <a:lstStyle/>
        <a:p>
          <a:r>
            <a:rPr lang="ru-RU" dirty="0" smtClean="0"/>
            <a:t>Привлечь внимание к проблеме</a:t>
          </a:r>
          <a:endParaRPr lang="ru-RU" dirty="0"/>
        </a:p>
      </dgm:t>
    </dgm:pt>
    <dgm:pt modelId="{F0B8BC3E-D161-4788-B551-E026AF520C7A}" type="parTrans" cxnId="{980B6DB0-9101-4FE6-8C78-CAA03544267A}">
      <dgm:prSet/>
      <dgm:spPr/>
      <dgm:t>
        <a:bodyPr/>
        <a:lstStyle/>
        <a:p>
          <a:endParaRPr lang="ru-RU"/>
        </a:p>
      </dgm:t>
    </dgm:pt>
    <dgm:pt modelId="{9FEA011C-002B-4460-8A06-C8AC81ECDE74}" type="sibTrans" cxnId="{980B6DB0-9101-4FE6-8C78-CAA03544267A}">
      <dgm:prSet/>
      <dgm:spPr/>
      <dgm:t>
        <a:bodyPr/>
        <a:lstStyle/>
        <a:p>
          <a:endParaRPr lang="ru-RU"/>
        </a:p>
      </dgm:t>
    </dgm:pt>
    <dgm:pt modelId="{05DD5C45-81D1-4AA0-8EDB-789EF04B7823}">
      <dgm:prSet phldrT="[Текст]"/>
      <dgm:spPr/>
      <dgm:t>
        <a:bodyPr/>
        <a:lstStyle/>
        <a:p>
          <a:r>
            <a:rPr lang="ru-RU" dirty="0" smtClean="0"/>
            <a:t>Продемонстрировать решение проблемы</a:t>
          </a:r>
          <a:endParaRPr lang="ru-RU" dirty="0"/>
        </a:p>
      </dgm:t>
    </dgm:pt>
    <dgm:pt modelId="{E20C9219-2156-4477-A37E-22EC04A35627}" type="parTrans" cxnId="{2303C0B5-7183-4EA7-B26E-727ED9E7E4A8}">
      <dgm:prSet/>
      <dgm:spPr/>
      <dgm:t>
        <a:bodyPr/>
        <a:lstStyle/>
        <a:p>
          <a:endParaRPr lang="ru-RU"/>
        </a:p>
      </dgm:t>
    </dgm:pt>
    <dgm:pt modelId="{F833761C-3F57-4D9C-9FB1-18FCF11D5BEB}" type="sibTrans" cxnId="{2303C0B5-7183-4EA7-B26E-727ED9E7E4A8}">
      <dgm:prSet/>
      <dgm:spPr/>
      <dgm:t>
        <a:bodyPr/>
        <a:lstStyle/>
        <a:p>
          <a:endParaRPr lang="ru-RU"/>
        </a:p>
      </dgm:t>
    </dgm:pt>
    <dgm:pt modelId="{85A3CE94-772C-4CDC-AF52-D8E5DFC9446B}">
      <dgm:prSet phldrT="[Текст]"/>
      <dgm:spPr/>
      <dgm:t>
        <a:bodyPr/>
        <a:lstStyle/>
        <a:p>
          <a:r>
            <a:rPr lang="ru-RU" dirty="0" smtClean="0"/>
            <a:t>Место реализации</a:t>
          </a:r>
          <a:endParaRPr lang="ru-RU" dirty="0"/>
        </a:p>
      </dgm:t>
    </dgm:pt>
    <dgm:pt modelId="{AA177AC3-114B-466A-AD15-107C121FCBCC}" type="parTrans" cxnId="{2CC4DC3B-6996-41A5-AD99-AAD8AC367707}">
      <dgm:prSet/>
      <dgm:spPr/>
      <dgm:t>
        <a:bodyPr/>
        <a:lstStyle/>
        <a:p>
          <a:endParaRPr lang="ru-RU"/>
        </a:p>
      </dgm:t>
    </dgm:pt>
    <dgm:pt modelId="{5D21C14F-38B5-42AC-9AC7-DA13F44B65A8}" type="sibTrans" cxnId="{2CC4DC3B-6996-41A5-AD99-AAD8AC367707}">
      <dgm:prSet/>
      <dgm:spPr/>
      <dgm:t>
        <a:bodyPr/>
        <a:lstStyle/>
        <a:p>
          <a:endParaRPr lang="ru-RU"/>
        </a:p>
      </dgm:t>
    </dgm:pt>
    <dgm:pt modelId="{E30F4709-B3E9-4B57-AF75-B07567064983}">
      <dgm:prSet phldrT="[Текст]"/>
      <dgm:spPr/>
      <dgm:t>
        <a:bodyPr/>
        <a:lstStyle/>
        <a:p>
          <a:r>
            <a:rPr lang="ru-RU" dirty="0" smtClean="0"/>
            <a:t>Торгово-развлекательные комплексы</a:t>
          </a:r>
          <a:endParaRPr lang="ru-RU" dirty="0"/>
        </a:p>
      </dgm:t>
    </dgm:pt>
    <dgm:pt modelId="{BF4A023C-8712-483D-8983-768BA6BDF648}" type="parTrans" cxnId="{596B6367-19E5-4EAC-95E1-D831FF61B514}">
      <dgm:prSet/>
      <dgm:spPr/>
      <dgm:t>
        <a:bodyPr/>
        <a:lstStyle/>
        <a:p>
          <a:endParaRPr lang="ru-RU"/>
        </a:p>
      </dgm:t>
    </dgm:pt>
    <dgm:pt modelId="{62CD93E1-85E9-4B8B-86F7-2C85606E6669}" type="sibTrans" cxnId="{596B6367-19E5-4EAC-95E1-D831FF61B514}">
      <dgm:prSet/>
      <dgm:spPr/>
      <dgm:t>
        <a:bodyPr/>
        <a:lstStyle/>
        <a:p>
          <a:endParaRPr lang="ru-RU"/>
        </a:p>
      </dgm:t>
    </dgm:pt>
    <dgm:pt modelId="{A496D8F0-510A-4AF8-B9BF-DEA1E417750E}">
      <dgm:prSet phldrT="[Текст]"/>
      <dgm:spPr/>
      <dgm:t>
        <a:bodyPr/>
        <a:lstStyle/>
        <a:p>
          <a:r>
            <a:rPr lang="ru-RU" dirty="0" smtClean="0"/>
            <a:t>Целевая аудитория</a:t>
          </a:r>
          <a:endParaRPr lang="ru-RU" dirty="0"/>
        </a:p>
      </dgm:t>
    </dgm:pt>
    <dgm:pt modelId="{8F9F64AC-C608-4820-91CE-93733E3EE94A}" type="parTrans" cxnId="{C7447F8F-1AE5-4AA8-BB74-F4703A977273}">
      <dgm:prSet/>
      <dgm:spPr/>
      <dgm:t>
        <a:bodyPr/>
        <a:lstStyle/>
        <a:p>
          <a:endParaRPr lang="ru-RU"/>
        </a:p>
      </dgm:t>
    </dgm:pt>
    <dgm:pt modelId="{C1071773-488C-4E51-A2B0-83FB3E0DBC10}" type="sibTrans" cxnId="{C7447F8F-1AE5-4AA8-BB74-F4703A977273}">
      <dgm:prSet/>
      <dgm:spPr/>
      <dgm:t>
        <a:bodyPr/>
        <a:lstStyle/>
        <a:p>
          <a:endParaRPr lang="ru-RU"/>
        </a:p>
      </dgm:t>
    </dgm:pt>
    <dgm:pt modelId="{5EDF9CD3-E9FC-4276-BE2C-0D41EEDD3E75}">
      <dgm:prSet phldrT="[Текст]"/>
      <dgm:spPr/>
      <dgm:t>
        <a:bodyPr/>
        <a:lstStyle/>
        <a:p>
          <a:r>
            <a:rPr lang="ru-RU" dirty="0" smtClean="0"/>
            <a:t>Мужчины и </a:t>
          </a:r>
          <a:r>
            <a:rPr lang="ru-RU" dirty="0" smtClean="0"/>
            <a:t>женщины разного возраста</a:t>
          </a:r>
          <a:endParaRPr lang="ru-RU" dirty="0"/>
        </a:p>
      </dgm:t>
    </dgm:pt>
    <dgm:pt modelId="{2E3CAC78-671B-4178-890A-A0F53B15B7CD}" type="parTrans" cxnId="{DCF25206-D80A-48C6-9B40-9B83CBE632DD}">
      <dgm:prSet/>
      <dgm:spPr/>
      <dgm:t>
        <a:bodyPr/>
        <a:lstStyle/>
        <a:p>
          <a:endParaRPr lang="ru-RU"/>
        </a:p>
      </dgm:t>
    </dgm:pt>
    <dgm:pt modelId="{8BF0CE10-72C5-47D5-A72F-DA6E5AA24D4A}" type="sibTrans" cxnId="{DCF25206-D80A-48C6-9B40-9B83CBE632DD}">
      <dgm:prSet/>
      <dgm:spPr/>
      <dgm:t>
        <a:bodyPr/>
        <a:lstStyle/>
        <a:p>
          <a:endParaRPr lang="ru-RU"/>
        </a:p>
      </dgm:t>
    </dgm:pt>
    <dgm:pt modelId="{8E94015F-8860-48C1-ACC5-D439755457A6}">
      <dgm:prSet phldrT="[Текст]"/>
      <dgm:spPr/>
      <dgm:t>
        <a:bodyPr/>
        <a:lstStyle/>
        <a:p>
          <a:r>
            <a:rPr lang="ru-RU" dirty="0" smtClean="0"/>
            <a:t>Места большого скопления людей</a:t>
          </a:r>
          <a:endParaRPr lang="ru-RU" dirty="0"/>
        </a:p>
      </dgm:t>
    </dgm:pt>
    <dgm:pt modelId="{E9C20B05-1F05-4E42-8E12-5F9337E94C19}" type="parTrans" cxnId="{E0B82E3E-B248-47AF-90D9-371AB6C1096D}">
      <dgm:prSet/>
      <dgm:spPr/>
      <dgm:t>
        <a:bodyPr/>
        <a:lstStyle/>
        <a:p>
          <a:endParaRPr lang="ru-RU"/>
        </a:p>
      </dgm:t>
    </dgm:pt>
    <dgm:pt modelId="{E8D7F088-6AE8-493E-82E6-841BE1A15DA3}" type="sibTrans" cxnId="{E0B82E3E-B248-47AF-90D9-371AB6C1096D}">
      <dgm:prSet/>
      <dgm:spPr/>
      <dgm:t>
        <a:bodyPr/>
        <a:lstStyle/>
        <a:p>
          <a:endParaRPr lang="ru-RU"/>
        </a:p>
      </dgm:t>
    </dgm:pt>
    <dgm:pt modelId="{22DCAA95-152A-4FB0-A161-43F09931E951}" type="pres">
      <dgm:prSet presAssocID="{7DE63E0A-397A-417C-83BB-3342D845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0BB724-37DC-4EE2-B6E2-B07EC185DA70}" type="pres">
      <dgm:prSet presAssocID="{F5446EA4-14F1-4E46-8B94-603AEBA40CEE}" presName="linNode" presStyleCnt="0"/>
      <dgm:spPr/>
    </dgm:pt>
    <dgm:pt modelId="{22382714-1A38-4A24-9ED3-ECDEEF8864B4}" type="pres">
      <dgm:prSet presAssocID="{F5446EA4-14F1-4E46-8B94-603AEBA40CE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50EE7-492F-4986-8DCE-EB7518D88ED1}" type="pres">
      <dgm:prSet presAssocID="{F5446EA4-14F1-4E46-8B94-603AEBA40CE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6EE90-DC31-4B80-B25D-C98AC67A2335}" type="pres">
      <dgm:prSet presAssocID="{CE3940A4-9496-47DF-9A77-703E95BA76A4}" presName="sp" presStyleCnt="0"/>
      <dgm:spPr/>
    </dgm:pt>
    <dgm:pt modelId="{C2474520-6A7F-45A9-944B-FD76253AEEA2}" type="pres">
      <dgm:prSet presAssocID="{85A3CE94-772C-4CDC-AF52-D8E5DFC9446B}" presName="linNode" presStyleCnt="0"/>
      <dgm:spPr/>
    </dgm:pt>
    <dgm:pt modelId="{DA4C2E07-6513-4373-9724-C29CAFC1123A}" type="pres">
      <dgm:prSet presAssocID="{85A3CE94-772C-4CDC-AF52-D8E5DFC9446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8D105-DC0F-4B20-828D-418FB1CDCAA0}" type="pres">
      <dgm:prSet presAssocID="{85A3CE94-772C-4CDC-AF52-D8E5DFC9446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A192B-23C7-4445-BFBF-B54842634917}" type="pres">
      <dgm:prSet presAssocID="{5D21C14F-38B5-42AC-9AC7-DA13F44B65A8}" presName="sp" presStyleCnt="0"/>
      <dgm:spPr/>
    </dgm:pt>
    <dgm:pt modelId="{A8597831-7801-4AFD-8886-1F63B0B84C04}" type="pres">
      <dgm:prSet presAssocID="{A496D8F0-510A-4AF8-B9BF-DEA1E417750E}" presName="linNode" presStyleCnt="0"/>
      <dgm:spPr/>
    </dgm:pt>
    <dgm:pt modelId="{300DD702-4F42-4060-BC7F-AF583072B7D8}" type="pres">
      <dgm:prSet presAssocID="{A496D8F0-510A-4AF8-B9BF-DEA1E417750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9922F-23E2-4C5A-8E78-0C5C1172445E}" type="pres">
      <dgm:prSet presAssocID="{A496D8F0-510A-4AF8-B9BF-DEA1E417750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0B6DB0-9101-4FE6-8C78-CAA03544267A}" srcId="{F5446EA4-14F1-4E46-8B94-603AEBA40CEE}" destId="{5B58E414-9730-45D7-9223-BECBAC5E325E}" srcOrd="0" destOrd="0" parTransId="{F0B8BC3E-D161-4788-B551-E026AF520C7A}" sibTransId="{9FEA011C-002B-4460-8A06-C8AC81ECDE74}"/>
    <dgm:cxn modelId="{9F61F51A-ED47-46AF-B150-A8BF49137D52}" type="presOf" srcId="{F5446EA4-14F1-4E46-8B94-603AEBA40CEE}" destId="{22382714-1A38-4A24-9ED3-ECDEEF8864B4}" srcOrd="0" destOrd="0" presId="urn:microsoft.com/office/officeart/2005/8/layout/vList5"/>
    <dgm:cxn modelId="{433C6082-A7D8-47E3-A3F0-2F28BE7C1DBE}" type="presOf" srcId="{5B58E414-9730-45D7-9223-BECBAC5E325E}" destId="{9A550EE7-492F-4986-8DCE-EB7518D88ED1}" srcOrd="0" destOrd="0" presId="urn:microsoft.com/office/officeart/2005/8/layout/vList5"/>
    <dgm:cxn modelId="{885915EE-7E93-4783-B6F8-669EF5CB67A7}" type="presOf" srcId="{A496D8F0-510A-4AF8-B9BF-DEA1E417750E}" destId="{300DD702-4F42-4060-BC7F-AF583072B7D8}" srcOrd="0" destOrd="0" presId="urn:microsoft.com/office/officeart/2005/8/layout/vList5"/>
    <dgm:cxn modelId="{FA99B228-F5B6-4CC6-8393-0BB44E1DD522}" type="presOf" srcId="{7DE63E0A-397A-417C-83BB-3342D845F05A}" destId="{22DCAA95-152A-4FB0-A161-43F09931E951}" srcOrd="0" destOrd="0" presId="urn:microsoft.com/office/officeart/2005/8/layout/vList5"/>
    <dgm:cxn modelId="{77FA701B-C873-40DC-AE59-E6675C1DD329}" srcId="{7DE63E0A-397A-417C-83BB-3342D845F05A}" destId="{F5446EA4-14F1-4E46-8B94-603AEBA40CEE}" srcOrd="0" destOrd="0" parTransId="{10D6B827-AC02-4AF1-A3F1-2DFAF6249194}" sibTransId="{CE3940A4-9496-47DF-9A77-703E95BA76A4}"/>
    <dgm:cxn modelId="{2303C0B5-7183-4EA7-B26E-727ED9E7E4A8}" srcId="{F5446EA4-14F1-4E46-8B94-603AEBA40CEE}" destId="{05DD5C45-81D1-4AA0-8EDB-789EF04B7823}" srcOrd="1" destOrd="0" parTransId="{E20C9219-2156-4477-A37E-22EC04A35627}" sibTransId="{F833761C-3F57-4D9C-9FB1-18FCF11D5BEB}"/>
    <dgm:cxn modelId="{06FE79F0-69F5-4529-A74C-867A668672B6}" type="presOf" srcId="{05DD5C45-81D1-4AA0-8EDB-789EF04B7823}" destId="{9A550EE7-492F-4986-8DCE-EB7518D88ED1}" srcOrd="0" destOrd="1" presId="urn:microsoft.com/office/officeart/2005/8/layout/vList5"/>
    <dgm:cxn modelId="{DCF25206-D80A-48C6-9B40-9B83CBE632DD}" srcId="{A496D8F0-510A-4AF8-B9BF-DEA1E417750E}" destId="{5EDF9CD3-E9FC-4276-BE2C-0D41EEDD3E75}" srcOrd="0" destOrd="0" parTransId="{2E3CAC78-671B-4178-890A-A0F53B15B7CD}" sibTransId="{8BF0CE10-72C5-47D5-A72F-DA6E5AA24D4A}"/>
    <dgm:cxn modelId="{2CC4DC3B-6996-41A5-AD99-AAD8AC367707}" srcId="{7DE63E0A-397A-417C-83BB-3342D845F05A}" destId="{85A3CE94-772C-4CDC-AF52-D8E5DFC9446B}" srcOrd="1" destOrd="0" parTransId="{AA177AC3-114B-466A-AD15-107C121FCBCC}" sibTransId="{5D21C14F-38B5-42AC-9AC7-DA13F44B65A8}"/>
    <dgm:cxn modelId="{596B6367-19E5-4EAC-95E1-D831FF61B514}" srcId="{85A3CE94-772C-4CDC-AF52-D8E5DFC9446B}" destId="{E30F4709-B3E9-4B57-AF75-B07567064983}" srcOrd="0" destOrd="0" parTransId="{BF4A023C-8712-483D-8983-768BA6BDF648}" sibTransId="{62CD93E1-85E9-4B8B-86F7-2C85606E6669}"/>
    <dgm:cxn modelId="{1FDC9C47-7795-42CE-9D0B-F72C2EA66B59}" type="presOf" srcId="{8E94015F-8860-48C1-ACC5-D439755457A6}" destId="{2F28D105-DC0F-4B20-828D-418FB1CDCAA0}" srcOrd="0" destOrd="1" presId="urn:microsoft.com/office/officeart/2005/8/layout/vList5"/>
    <dgm:cxn modelId="{E0B82E3E-B248-47AF-90D9-371AB6C1096D}" srcId="{85A3CE94-772C-4CDC-AF52-D8E5DFC9446B}" destId="{8E94015F-8860-48C1-ACC5-D439755457A6}" srcOrd="1" destOrd="0" parTransId="{E9C20B05-1F05-4E42-8E12-5F9337E94C19}" sibTransId="{E8D7F088-6AE8-493E-82E6-841BE1A15DA3}"/>
    <dgm:cxn modelId="{408E46E3-A149-4086-A4B8-EC5A08B26AB2}" type="presOf" srcId="{E30F4709-B3E9-4B57-AF75-B07567064983}" destId="{2F28D105-DC0F-4B20-828D-418FB1CDCAA0}" srcOrd="0" destOrd="0" presId="urn:microsoft.com/office/officeart/2005/8/layout/vList5"/>
    <dgm:cxn modelId="{C7447F8F-1AE5-4AA8-BB74-F4703A977273}" srcId="{7DE63E0A-397A-417C-83BB-3342D845F05A}" destId="{A496D8F0-510A-4AF8-B9BF-DEA1E417750E}" srcOrd="2" destOrd="0" parTransId="{8F9F64AC-C608-4820-91CE-93733E3EE94A}" sibTransId="{C1071773-488C-4E51-A2B0-83FB3E0DBC10}"/>
    <dgm:cxn modelId="{E8EE84EC-A398-46D3-BA58-010A6DE3BF12}" type="presOf" srcId="{5EDF9CD3-E9FC-4276-BE2C-0D41EEDD3E75}" destId="{6C29922F-23E2-4C5A-8E78-0C5C1172445E}" srcOrd="0" destOrd="0" presId="urn:microsoft.com/office/officeart/2005/8/layout/vList5"/>
    <dgm:cxn modelId="{8A85FEC4-2C5E-40D1-8B30-DB7753179403}" type="presOf" srcId="{85A3CE94-772C-4CDC-AF52-D8E5DFC9446B}" destId="{DA4C2E07-6513-4373-9724-C29CAFC1123A}" srcOrd="0" destOrd="0" presId="urn:microsoft.com/office/officeart/2005/8/layout/vList5"/>
    <dgm:cxn modelId="{D3F660A9-B4E4-49B7-B994-EA74987C5176}" type="presParOf" srcId="{22DCAA95-152A-4FB0-A161-43F09931E951}" destId="{640BB724-37DC-4EE2-B6E2-B07EC185DA70}" srcOrd="0" destOrd="0" presId="urn:microsoft.com/office/officeart/2005/8/layout/vList5"/>
    <dgm:cxn modelId="{7719196F-4BB6-475F-B354-ADA1F97FC2FE}" type="presParOf" srcId="{640BB724-37DC-4EE2-B6E2-B07EC185DA70}" destId="{22382714-1A38-4A24-9ED3-ECDEEF8864B4}" srcOrd="0" destOrd="0" presId="urn:microsoft.com/office/officeart/2005/8/layout/vList5"/>
    <dgm:cxn modelId="{4254A8E8-5567-46CE-A9FB-DC73AE59DFA0}" type="presParOf" srcId="{640BB724-37DC-4EE2-B6E2-B07EC185DA70}" destId="{9A550EE7-492F-4986-8DCE-EB7518D88ED1}" srcOrd="1" destOrd="0" presId="urn:microsoft.com/office/officeart/2005/8/layout/vList5"/>
    <dgm:cxn modelId="{75628659-F480-4DC2-B405-D50A29FB837A}" type="presParOf" srcId="{22DCAA95-152A-4FB0-A161-43F09931E951}" destId="{B106EE90-DC31-4B80-B25D-C98AC67A2335}" srcOrd="1" destOrd="0" presId="urn:microsoft.com/office/officeart/2005/8/layout/vList5"/>
    <dgm:cxn modelId="{8040DC3F-7195-4690-A1A0-28632922D707}" type="presParOf" srcId="{22DCAA95-152A-4FB0-A161-43F09931E951}" destId="{C2474520-6A7F-45A9-944B-FD76253AEEA2}" srcOrd="2" destOrd="0" presId="urn:microsoft.com/office/officeart/2005/8/layout/vList5"/>
    <dgm:cxn modelId="{88AE4562-34CA-455D-BE93-FA19C148A375}" type="presParOf" srcId="{C2474520-6A7F-45A9-944B-FD76253AEEA2}" destId="{DA4C2E07-6513-4373-9724-C29CAFC1123A}" srcOrd="0" destOrd="0" presId="urn:microsoft.com/office/officeart/2005/8/layout/vList5"/>
    <dgm:cxn modelId="{FE661DCD-688B-4402-A2C2-3E98C8D78E80}" type="presParOf" srcId="{C2474520-6A7F-45A9-944B-FD76253AEEA2}" destId="{2F28D105-DC0F-4B20-828D-418FB1CDCAA0}" srcOrd="1" destOrd="0" presId="urn:microsoft.com/office/officeart/2005/8/layout/vList5"/>
    <dgm:cxn modelId="{F6C3353B-9343-4191-9A1F-207811887BC6}" type="presParOf" srcId="{22DCAA95-152A-4FB0-A161-43F09931E951}" destId="{B30A192B-23C7-4445-BFBF-B54842634917}" srcOrd="3" destOrd="0" presId="urn:microsoft.com/office/officeart/2005/8/layout/vList5"/>
    <dgm:cxn modelId="{2A9C8769-181D-46B9-A753-E30078E6EC6A}" type="presParOf" srcId="{22DCAA95-152A-4FB0-A161-43F09931E951}" destId="{A8597831-7801-4AFD-8886-1F63B0B84C04}" srcOrd="4" destOrd="0" presId="urn:microsoft.com/office/officeart/2005/8/layout/vList5"/>
    <dgm:cxn modelId="{AC743BF2-AE99-4516-8A53-DB3C00BCAF41}" type="presParOf" srcId="{A8597831-7801-4AFD-8886-1F63B0B84C04}" destId="{300DD702-4F42-4060-BC7F-AF583072B7D8}" srcOrd="0" destOrd="0" presId="urn:microsoft.com/office/officeart/2005/8/layout/vList5"/>
    <dgm:cxn modelId="{83D29E6A-36DF-40F0-ACE5-35CB70C75A86}" type="presParOf" srcId="{A8597831-7801-4AFD-8886-1F63B0B84C04}" destId="{6C29922F-23E2-4C5A-8E78-0C5C117244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792935-9C41-4FFF-B93C-819BB8E0DA86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DACB7B4-8838-4C12-BFD9-41F56D2B7D9F}">
      <dgm:prSet phldrT="[Текст]"/>
      <dgm:spPr/>
      <dgm:t>
        <a:bodyPr/>
        <a:lstStyle/>
        <a:p>
          <a:r>
            <a:rPr lang="ru-RU" dirty="0" smtClean="0"/>
            <a:t>Идея</a:t>
          </a:r>
          <a:endParaRPr lang="ru-RU" dirty="0"/>
        </a:p>
      </dgm:t>
    </dgm:pt>
    <dgm:pt modelId="{8E43DDEC-0792-44DF-9722-E4FEA6B5CF91}" type="parTrans" cxnId="{DBA2C398-809F-404B-B631-138DE579C6DE}">
      <dgm:prSet/>
      <dgm:spPr/>
      <dgm:t>
        <a:bodyPr/>
        <a:lstStyle/>
        <a:p>
          <a:endParaRPr lang="ru-RU"/>
        </a:p>
      </dgm:t>
    </dgm:pt>
    <dgm:pt modelId="{D72CF0B4-2CA6-4000-BFA7-E26F8DBA00DE}" type="sibTrans" cxnId="{DBA2C398-809F-404B-B631-138DE579C6DE}">
      <dgm:prSet/>
      <dgm:spPr/>
      <dgm:t>
        <a:bodyPr/>
        <a:lstStyle/>
        <a:p>
          <a:endParaRPr lang="ru-RU"/>
        </a:p>
      </dgm:t>
    </dgm:pt>
    <dgm:pt modelId="{333FA358-45DF-4A94-A9AE-F4BC066D6A80}">
      <dgm:prSet phldrT="[Текст]"/>
      <dgm:spPr/>
      <dgm:t>
        <a:bodyPr/>
        <a:lstStyle/>
        <a:p>
          <a:r>
            <a:rPr lang="ru-RU" dirty="0" smtClean="0"/>
            <a:t>Создание сайта-поддержки для желающих бороться с лишним весом</a:t>
          </a:r>
          <a:endParaRPr lang="ru-RU" dirty="0"/>
        </a:p>
      </dgm:t>
    </dgm:pt>
    <dgm:pt modelId="{622B3B6D-43DA-42BA-90A7-77E59BA69BA9}" type="parTrans" cxnId="{09E574DE-1363-4537-B716-E8BD2C3465DC}">
      <dgm:prSet/>
      <dgm:spPr/>
      <dgm:t>
        <a:bodyPr/>
        <a:lstStyle/>
        <a:p>
          <a:endParaRPr lang="ru-RU"/>
        </a:p>
      </dgm:t>
    </dgm:pt>
    <dgm:pt modelId="{A9BC928C-0F2C-4E22-AA4A-D00803AD026C}" type="sibTrans" cxnId="{09E574DE-1363-4537-B716-E8BD2C3465DC}">
      <dgm:prSet/>
      <dgm:spPr/>
      <dgm:t>
        <a:bodyPr/>
        <a:lstStyle/>
        <a:p>
          <a:endParaRPr lang="ru-RU"/>
        </a:p>
      </dgm:t>
    </dgm:pt>
    <dgm:pt modelId="{80F4DCDB-5676-48E9-A4CD-A4831541E773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5CF24BF2-53B2-4B11-B99D-CA3F1214B9E8}" type="parTrans" cxnId="{304226D6-4657-46FF-A7B4-D6AB8AC41CE3}">
      <dgm:prSet/>
      <dgm:spPr/>
      <dgm:t>
        <a:bodyPr/>
        <a:lstStyle/>
        <a:p>
          <a:endParaRPr lang="ru-RU"/>
        </a:p>
      </dgm:t>
    </dgm:pt>
    <dgm:pt modelId="{DDBF8F59-3C0C-4511-8036-75FF075713A0}" type="sibTrans" cxnId="{304226D6-4657-46FF-A7B4-D6AB8AC41CE3}">
      <dgm:prSet/>
      <dgm:spPr/>
      <dgm:t>
        <a:bodyPr/>
        <a:lstStyle/>
        <a:p>
          <a:endParaRPr lang="ru-RU"/>
        </a:p>
      </dgm:t>
    </dgm:pt>
    <dgm:pt modelId="{4B35E2FF-2D3B-4B5E-8F2F-CF1478A57CE5}">
      <dgm:prSet phldrT="[Текст]"/>
      <dgm:spPr/>
      <dgm:t>
        <a:bodyPr/>
        <a:lstStyle/>
        <a:p>
          <a:r>
            <a:rPr lang="ru-RU" dirty="0" smtClean="0"/>
            <a:t>Проведение консультаций для каждого пользователя </a:t>
          </a:r>
          <a:endParaRPr lang="ru-RU" dirty="0"/>
        </a:p>
      </dgm:t>
    </dgm:pt>
    <dgm:pt modelId="{89BF7237-E6E9-41E5-BDCD-FC57564E5178}" type="parTrans" cxnId="{D28A0038-945B-417E-A75E-0C795923DF70}">
      <dgm:prSet/>
      <dgm:spPr/>
      <dgm:t>
        <a:bodyPr/>
        <a:lstStyle/>
        <a:p>
          <a:endParaRPr lang="ru-RU"/>
        </a:p>
      </dgm:t>
    </dgm:pt>
    <dgm:pt modelId="{8BD3FBF2-EB27-4CD4-9DDA-1BF3A8FCB7ED}" type="sibTrans" cxnId="{D28A0038-945B-417E-A75E-0C795923DF70}">
      <dgm:prSet/>
      <dgm:spPr/>
      <dgm:t>
        <a:bodyPr/>
        <a:lstStyle/>
        <a:p>
          <a:endParaRPr lang="ru-RU"/>
        </a:p>
      </dgm:t>
    </dgm:pt>
    <dgm:pt modelId="{4E4D66F8-A521-46DA-B324-BABA5333A1EA}">
      <dgm:prSet phldrT="[Текст]"/>
      <dgm:spPr/>
      <dgm:t>
        <a:bodyPr/>
        <a:lstStyle/>
        <a:p>
          <a:r>
            <a:rPr lang="ru-RU" dirty="0" smtClean="0"/>
            <a:t>Консультации диетологов и финтес-инструкторов</a:t>
          </a:r>
          <a:endParaRPr lang="ru-RU" dirty="0"/>
        </a:p>
      </dgm:t>
    </dgm:pt>
    <dgm:pt modelId="{63AA454A-5F26-4F33-9CF3-2A9F87642369}" type="parTrans" cxnId="{6FF2D76E-7EA0-48DF-B982-A3432278EEB5}">
      <dgm:prSet/>
      <dgm:spPr/>
      <dgm:t>
        <a:bodyPr/>
        <a:lstStyle/>
        <a:p>
          <a:endParaRPr lang="ru-RU"/>
        </a:p>
      </dgm:t>
    </dgm:pt>
    <dgm:pt modelId="{9A950BB7-7895-42E0-AB7C-F314F60A60A3}" type="sibTrans" cxnId="{6FF2D76E-7EA0-48DF-B982-A3432278EEB5}">
      <dgm:prSet/>
      <dgm:spPr/>
      <dgm:t>
        <a:bodyPr/>
        <a:lstStyle/>
        <a:p>
          <a:endParaRPr lang="ru-RU"/>
        </a:p>
      </dgm:t>
    </dgm:pt>
    <dgm:pt modelId="{A477A496-BF4C-47E8-8DA1-1FDB94093A8D}">
      <dgm:prSet phldrT="[Текст]"/>
      <dgm:spPr/>
      <dgm:t>
        <a:bodyPr/>
        <a:lstStyle/>
        <a:p>
          <a:r>
            <a:rPr lang="ru-RU" dirty="0" smtClean="0"/>
            <a:t>Целевая аудитория</a:t>
          </a:r>
          <a:endParaRPr lang="ru-RU" dirty="0"/>
        </a:p>
      </dgm:t>
    </dgm:pt>
    <dgm:pt modelId="{2C0B05D0-B746-4E3C-8877-B4E42D2B5C82}" type="parTrans" cxnId="{B5393D29-CCAD-4497-9BA6-DD97C65667A0}">
      <dgm:prSet/>
      <dgm:spPr/>
      <dgm:t>
        <a:bodyPr/>
        <a:lstStyle/>
        <a:p>
          <a:endParaRPr lang="ru-RU"/>
        </a:p>
      </dgm:t>
    </dgm:pt>
    <dgm:pt modelId="{78295ECB-AA84-45A9-931E-BAAD5A34FC73}" type="sibTrans" cxnId="{B5393D29-CCAD-4497-9BA6-DD97C65667A0}">
      <dgm:prSet/>
      <dgm:spPr/>
      <dgm:t>
        <a:bodyPr/>
        <a:lstStyle/>
        <a:p>
          <a:endParaRPr lang="ru-RU"/>
        </a:p>
      </dgm:t>
    </dgm:pt>
    <dgm:pt modelId="{ACF08982-481E-4268-ADF5-1B56CA9E97BC}">
      <dgm:prSet phldrT="[Текст]"/>
      <dgm:spPr/>
      <dgm:t>
        <a:bodyPr/>
        <a:lstStyle/>
        <a:p>
          <a:r>
            <a:rPr lang="ru-RU" dirty="0" smtClean="0"/>
            <a:t>Девушки, молодые люди, мужчины и женщины, заинтересованные в работе над собой.</a:t>
          </a:r>
          <a:endParaRPr lang="ru-RU" dirty="0"/>
        </a:p>
      </dgm:t>
    </dgm:pt>
    <dgm:pt modelId="{6E3D4FF6-8206-498F-A901-8CBF0930715F}" type="parTrans" cxnId="{112EDAA8-3E6C-4640-AF8E-F356BFB5A2F2}">
      <dgm:prSet/>
      <dgm:spPr/>
      <dgm:t>
        <a:bodyPr/>
        <a:lstStyle/>
        <a:p>
          <a:endParaRPr lang="ru-RU"/>
        </a:p>
      </dgm:t>
    </dgm:pt>
    <dgm:pt modelId="{4903C6F0-9E4B-41C5-980C-FA1C70264826}" type="sibTrans" cxnId="{112EDAA8-3E6C-4640-AF8E-F356BFB5A2F2}">
      <dgm:prSet/>
      <dgm:spPr/>
      <dgm:t>
        <a:bodyPr/>
        <a:lstStyle/>
        <a:p>
          <a:endParaRPr lang="ru-RU"/>
        </a:p>
      </dgm:t>
    </dgm:pt>
    <dgm:pt modelId="{1C740641-651A-4C58-9002-78229BF0BD8B}" type="pres">
      <dgm:prSet presAssocID="{F5792935-9C41-4FFF-B93C-819BB8E0DA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C9CB21-2C80-475E-B219-ADB28768A89E}" type="pres">
      <dgm:prSet presAssocID="{9DACB7B4-8838-4C12-BFD9-41F56D2B7D9F}" presName="linNode" presStyleCnt="0"/>
      <dgm:spPr/>
    </dgm:pt>
    <dgm:pt modelId="{9A505D5B-9645-40F8-B738-F857ED237FD4}" type="pres">
      <dgm:prSet presAssocID="{9DACB7B4-8838-4C12-BFD9-41F56D2B7D9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E14FE-4679-4077-93C7-441D5B860E10}" type="pres">
      <dgm:prSet presAssocID="{9DACB7B4-8838-4C12-BFD9-41F56D2B7D9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AD6BA-EC17-4B43-84AD-8F5CFB4F6046}" type="pres">
      <dgm:prSet presAssocID="{D72CF0B4-2CA6-4000-BFA7-E26F8DBA00DE}" presName="sp" presStyleCnt="0"/>
      <dgm:spPr/>
    </dgm:pt>
    <dgm:pt modelId="{C07D6373-76BE-41A6-9FDA-06B8061CBD1D}" type="pres">
      <dgm:prSet presAssocID="{80F4DCDB-5676-48E9-A4CD-A4831541E773}" presName="linNode" presStyleCnt="0"/>
      <dgm:spPr/>
    </dgm:pt>
    <dgm:pt modelId="{7E486699-102F-40CB-915C-5B51190601BA}" type="pres">
      <dgm:prSet presAssocID="{80F4DCDB-5676-48E9-A4CD-A4831541E77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F2840-430C-47BD-A98B-653E13D48D02}" type="pres">
      <dgm:prSet presAssocID="{80F4DCDB-5676-48E9-A4CD-A4831541E77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DD3E6-E67D-4B70-B947-E9206FE7748B}" type="pres">
      <dgm:prSet presAssocID="{DDBF8F59-3C0C-4511-8036-75FF075713A0}" presName="sp" presStyleCnt="0"/>
      <dgm:spPr/>
    </dgm:pt>
    <dgm:pt modelId="{565A67DD-C3D9-417D-AB70-2F0D555FFD66}" type="pres">
      <dgm:prSet presAssocID="{A477A496-BF4C-47E8-8DA1-1FDB94093A8D}" presName="linNode" presStyleCnt="0"/>
      <dgm:spPr/>
    </dgm:pt>
    <dgm:pt modelId="{73356E36-4321-48AA-99FC-31E291539F4D}" type="pres">
      <dgm:prSet presAssocID="{A477A496-BF4C-47E8-8DA1-1FDB94093A8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2209C-0525-4F56-A6C9-06CA810F86A4}" type="pres">
      <dgm:prSet presAssocID="{A477A496-BF4C-47E8-8DA1-1FDB94093A8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89A80-2132-42A8-A8C9-51C6EF1E3C43}" type="presOf" srcId="{9DACB7B4-8838-4C12-BFD9-41F56D2B7D9F}" destId="{9A505D5B-9645-40F8-B738-F857ED237FD4}" srcOrd="0" destOrd="0" presId="urn:microsoft.com/office/officeart/2005/8/layout/vList5"/>
    <dgm:cxn modelId="{112EDAA8-3E6C-4640-AF8E-F356BFB5A2F2}" srcId="{A477A496-BF4C-47E8-8DA1-1FDB94093A8D}" destId="{ACF08982-481E-4268-ADF5-1B56CA9E97BC}" srcOrd="0" destOrd="0" parTransId="{6E3D4FF6-8206-498F-A901-8CBF0930715F}" sibTransId="{4903C6F0-9E4B-41C5-980C-FA1C70264826}"/>
    <dgm:cxn modelId="{14BCA20C-C6CB-4709-9B06-41D2272FBDEC}" type="presOf" srcId="{F5792935-9C41-4FFF-B93C-819BB8E0DA86}" destId="{1C740641-651A-4C58-9002-78229BF0BD8B}" srcOrd="0" destOrd="0" presId="urn:microsoft.com/office/officeart/2005/8/layout/vList5"/>
    <dgm:cxn modelId="{304226D6-4657-46FF-A7B4-D6AB8AC41CE3}" srcId="{F5792935-9C41-4FFF-B93C-819BB8E0DA86}" destId="{80F4DCDB-5676-48E9-A4CD-A4831541E773}" srcOrd="1" destOrd="0" parTransId="{5CF24BF2-53B2-4B11-B99D-CA3F1214B9E8}" sibTransId="{DDBF8F59-3C0C-4511-8036-75FF075713A0}"/>
    <dgm:cxn modelId="{87D05A62-EB3F-4654-96FD-160757C0CBCB}" type="presOf" srcId="{80F4DCDB-5676-48E9-A4CD-A4831541E773}" destId="{7E486699-102F-40CB-915C-5B51190601BA}" srcOrd="0" destOrd="0" presId="urn:microsoft.com/office/officeart/2005/8/layout/vList5"/>
    <dgm:cxn modelId="{B5393D29-CCAD-4497-9BA6-DD97C65667A0}" srcId="{F5792935-9C41-4FFF-B93C-819BB8E0DA86}" destId="{A477A496-BF4C-47E8-8DA1-1FDB94093A8D}" srcOrd="2" destOrd="0" parTransId="{2C0B05D0-B746-4E3C-8877-B4E42D2B5C82}" sibTransId="{78295ECB-AA84-45A9-931E-BAAD5A34FC73}"/>
    <dgm:cxn modelId="{A05434BB-890F-4030-B8A7-69F0C17998FD}" type="presOf" srcId="{333FA358-45DF-4A94-A9AE-F4BC066D6A80}" destId="{AD8E14FE-4679-4077-93C7-441D5B860E10}" srcOrd="0" destOrd="0" presId="urn:microsoft.com/office/officeart/2005/8/layout/vList5"/>
    <dgm:cxn modelId="{6FF2D76E-7EA0-48DF-B982-A3432278EEB5}" srcId="{80F4DCDB-5676-48E9-A4CD-A4831541E773}" destId="{4E4D66F8-A521-46DA-B324-BABA5333A1EA}" srcOrd="1" destOrd="0" parTransId="{63AA454A-5F26-4F33-9CF3-2A9F87642369}" sibTransId="{9A950BB7-7895-42E0-AB7C-F314F60A60A3}"/>
    <dgm:cxn modelId="{09E574DE-1363-4537-B716-E8BD2C3465DC}" srcId="{9DACB7B4-8838-4C12-BFD9-41F56D2B7D9F}" destId="{333FA358-45DF-4A94-A9AE-F4BC066D6A80}" srcOrd="0" destOrd="0" parTransId="{622B3B6D-43DA-42BA-90A7-77E59BA69BA9}" sibTransId="{A9BC928C-0F2C-4E22-AA4A-D00803AD026C}"/>
    <dgm:cxn modelId="{1CBE54CC-A09B-4665-9597-B27DCA29C7DC}" type="presOf" srcId="{4B35E2FF-2D3B-4B5E-8F2F-CF1478A57CE5}" destId="{DDBF2840-430C-47BD-A98B-653E13D48D02}" srcOrd="0" destOrd="0" presId="urn:microsoft.com/office/officeart/2005/8/layout/vList5"/>
    <dgm:cxn modelId="{DBA2C398-809F-404B-B631-138DE579C6DE}" srcId="{F5792935-9C41-4FFF-B93C-819BB8E0DA86}" destId="{9DACB7B4-8838-4C12-BFD9-41F56D2B7D9F}" srcOrd="0" destOrd="0" parTransId="{8E43DDEC-0792-44DF-9722-E4FEA6B5CF91}" sibTransId="{D72CF0B4-2CA6-4000-BFA7-E26F8DBA00DE}"/>
    <dgm:cxn modelId="{3231DD50-29A7-4B29-A0A2-1198504CD00E}" type="presOf" srcId="{ACF08982-481E-4268-ADF5-1B56CA9E97BC}" destId="{4C82209C-0525-4F56-A6C9-06CA810F86A4}" srcOrd="0" destOrd="0" presId="urn:microsoft.com/office/officeart/2005/8/layout/vList5"/>
    <dgm:cxn modelId="{9CB5B376-B162-482A-B4CF-7D1DCF9C7176}" type="presOf" srcId="{4E4D66F8-A521-46DA-B324-BABA5333A1EA}" destId="{DDBF2840-430C-47BD-A98B-653E13D48D02}" srcOrd="0" destOrd="1" presId="urn:microsoft.com/office/officeart/2005/8/layout/vList5"/>
    <dgm:cxn modelId="{D28A0038-945B-417E-A75E-0C795923DF70}" srcId="{80F4DCDB-5676-48E9-A4CD-A4831541E773}" destId="{4B35E2FF-2D3B-4B5E-8F2F-CF1478A57CE5}" srcOrd="0" destOrd="0" parTransId="{89BF7237-E6E9-41E5-BDCD-FC57564E5178}" sibTransId="{8BD3FBF2-EB27-4CD4-9DDA-1BF3A8FCB7ED}"/>
    <dgm:cxn modelId="{51B90C5B-23E8-44A0-8084-7AA116E15272}" type="presOf" srcId="{A477A496-BF4C-47E8-8DA1-1FDB94093A8D}" destId="{73356E36-4321-48AA-99FC-31E291539F4D}" srcOrd="0" destOrd="0" presId="urn:microsoft.com/office/officeart/2005/8/layout/vList5"/>
    <dgm:cxn modelId="{5A052644-48B5-4885-9091-1E826DA179FF}" type="presParOf" srcId="{1C740641-651A-4C58-9002-78229BF0BD8B}" destId="{46C9CB21-2C80-475E-B219-ADB28768A89E}" srcOrd="0" destOrd="0" presId="urn:microsoft.com/office/officeart/2005/8/layout/vList5"/>
    <dgm:cxn modelId="{E5AA7A21-62E5-412D-9F33-0E1D37F4BDD1}" type="presParOf" srcId="{46C9CB21-2C80-475E-B219-ADB28768A89E}" destId="{9A505D5B-9645-40F8-B738-F857ED237FD4}" srcOrd="0" destOrd="0" presId="urn:microsoft.com/office/officeart/2005/8/layout/vList5"/>
    <dgm:cxn modelId="{8DA784B5-F294-4AA1-904D-F271CB9C4AD5}" type="presParOf" srcId="{46C9CB21-2C80-475E-B219-ADB28768A89E}" destId="{AD8E14FE-4679-4077-93C7-441D5B860E10}" srcOrd="1" destOrd="0" presId="urn:microsoft.com/office/officeart/2005/8/layout/vList5"/>
    <dgm:cxn modelId="{7DF294BB-8C53-4980-96D6-7A749D5E4BE5}" type="presParOf" srcId="{1C740641-651A-4C58-9002-78229BF0BD8B}" destId="{D31AD6BA-EC17-4B43-84AD-8F5CFB4F6046}" srcOrd="1" destOrd="0" presId="urn:microsoft.com/office/officeart/2005/8/layout/vList5"/>
    <dgm:cxn modelId="{144A75B0-C665-4E86-8641-1606CEB96928}" type="presParOf" srcId="{1C740641-651A-4C58-9002-78229BF0BD8B}" destId="{C07D6373-76BE-41A6-9FDA-06B8061CBD1D}" srcOrd="2" destOrd="0" presId="urn:microsoft.com/office/officeart/2005/8/layout/vList5"/>
    <dgm:cxn modelId="{26F97CF3-049C-447C-AC27-D74678653B8A}" type="presParOf" srcId="{C07D6373-76BE-41A6-9FDA-06B8061CBD1D}" destId="{7E486699-102F-40CB-915C-5B51190601BA}" srcOrd="0" destOrd="0" presId="urn:microsoft.com/office/officeart/2005/8/layout/vList5"/>
    <dgm:cxn modelId="{9D895CC4-CBCF-40F6-857A-E2319733AFC6}" type="presParOf" srcId="{C07D6373-76BE-41A6-9FDA-06B8061CBD1D}" destId="{DDBF2840-430C-47BD-A98B-653E13D48D02}" srcOrd="1" destOrd="0" presId="urn:microsoft.com/office/officeart/2005/8/layout/vList5"/>
    <dgm:cxn modelId="{BBBCEF3D-DCED-4B1A-BBB0-E6D6FCD4624B}" type="presParOf" srcId="{1C740641-651A-4C58-9002-78229BF0BD8B}" destId="{57EDD3E6-E67D-4B70-B947-E9206FE7748B}" srcOrd="3" destOrd="0" presId="urn:microsoft.com/office/officeart/2005/8/layout/vList5"/>
    <dgm:cxn modelId="{E8B1BADB-22F1-4657-80F4-187F30980D58}" type="presParOf" srcId="{1C740641-651A-4C58-9002-78229BF0BD8B}" destId="{565A67DD-C3D9-417D-AB70-2F0D555FFD66}" srcOrd="4" destOrd="0" presId="urn:microsoft.com/office/officeart/2005/8/layout/vList5"/>
    <dgm:cxn modelId="{6BA31316-AE2B-4769-94C3-DB4C8A17A66C}" type="presParOf" srcId="{565A67DD-C3D9-417D-AB70-2F0D555FFD66}" destId="{73356E36-4321-48AA-99FC-31E291539F4D}" srcOrd="0" destOrd="0" presId="urn:microsoft.com/office/officeart/2005/8/layout/vList5"/>
    <dgm:cxn modelId="{3C5CE703-AA9B-45D9-B2A3-C758054D9AEF}" type="presParOf" srcId="{565A67DD-C3D9-417D-AB70-2F0D555FFD66}" destId="{4C82209C-0525-4F56-A6C9-06CA810F86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29899F-E73C-4EDB-AFDC-121BE294B3E6}">
      <dsp:nvSpPr>
        <dsp:cNvPr id="0" name=""/>
        <dsp:cNvSpPr/>
      </dsp:nvSpPr>
      <dsp:spPr>
        <a:xfrm>
          <a:off x="2284587" y="55007"/>
          <a:ext cx="2860377" cy="28603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Дети и подростки</a:t>
          </a: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(от 6 -</a:t>
          </a:r>
          <a:r>
            <a:rPr lang="ru-RU" sz="1900" kern="1200" dirty="0" smtClean="0"/>
            <a:t>17 </a:t>
          </a:r>
          <a:r>
            <a:rPr lang="ru-RU" sz="1900" kern="1200" dirty="0" smtClean="0"/>
            <a:t>лет)</a:t>
          </a:r>
          <a:endParaRPr lang="ru-RU" sz="1900" kern="1200" dirty="0"/>
        </a:p>
      </dsp:txBody>
      <dsp:txXfrm>
        <a:off x="2614630" y="440058"/>
        <a:ext cx="2200290" cy="907619"/>
      </dsp:txXfrm>
    </dsp:sp>
    <dsp:sp modelId="{55A4C478-DF57-499C-95A0-2B456C06A333}">
      <dsp:nvSpPr>
        <dsp:cNvPr id="0" name=""/>
        <dsp:cNvSpPr/>
      </dsp:nvSpPr>
      <dsp:spPr>
        <a:xfrm>
          <a:off x="3549754" y="1320174"/>
          <a:ext cx="2860377" cy="28603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Молодые люди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1900" kern="1200" dirty="0" smtClean="0"/>
            <a:t>(от </a:t>
          </a:r>
          <a:r>
            <a:rPr lang="ru-RU" sz="1900" kern="1200" dirty="0" smtClean="0"/>
            <a:t>17-23 </a:t>
          </a:r>
          <a:r>
            <a:rPr lang="ru-RU" sz="1900" kern="1200" dirty="0" smtClean="0"/>
            <a:t>лет)</a:t>
          </a:r>
          <a:endParaRPr lang="ru-RU" sz="1900" kern="1200" dirty="0"/>
        </a:p>
      </dsp:txBody>
      <dsp:txXfrm>
        <a:off x="5089957" y="1650217"/>
        <a:ext cx="1100145" cy="2200290"/>
      </dsp:txXfrm>
    </dsp:sp>
    <dsp:sp modelId="{DEFC8B62-0DB8-43CF-99FC-3B8858874E3A}">
      <dsp:nvSpPr>
        <dsp:cNvPr id="0" name=""/>
        <dsp:cNvSpPr/>
      </dsp:nvSpPr>
      <dsp:spPr>
        <a:xfrm>
          <a:off x="2284587" y="2585341"/>
          <a:ext cx="2860377" cy="28603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Женщины и мужчины</a:t>
          </a: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(от 23-32 лет)</a:t>
          </a:r>
          <a:endParaRPr lang="ru-RU" sz="1900" kern="1200" dirty="0"/>
        </a:p>
      </dsp:txBody>
      <dsp:txXfrm>
        <a:off x="2614630" y="4153048"/>
        <a:ext cx="2200290" cy="907619"/>
      </dsp:txXfrm>
    </dsp:sp>
    <dsp:sp modelId="{93DBEEFF-B298-48E0-8EBD-F7102CD9C80A}">
      <dsp:nvSpPr>
        <dsp:cNvPr id="0" name=""/>
        <dsp:cNvSpPr/>
      </dsp:nvSpPr>
      <dsp:spPr>
        <a:xfrm>
          <a:off x="928689" y="1357330"/>
          <a:ext cx="2860377" cy="28603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Люди зрелого возраста (от 32-50 лет)</a:t>
          </a:r>
          <a:endParaRPr lang="ru-RU" sz="1900" kern="1200" dirty="0"/>
        </a:p>
      </dsp:txBody>
      <dsp:txXfrm>
        <a:off x="1148718" y="1687374"/>
        <a:ext cx="1100145" cy="220029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F7D5F5-1FBC-453F-99D9-B8F6CC58285C}">
      <dsp:nvSpPr>
        <dsp:cNvPr id="0" name=""/>
        <dsp:cNvSpPr/>
      </dsp:nvSpPr>
      <dsp:spPr>
        <a:xfrm>
          <a:off x="2900354" y="3021"/>
          <a:ext cx="1628842" cy="10587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Наружная реклама</a:t>
          </a:r>
          <a:endParaRPr lang="ru-RU" sz="1700" kern="1200" dirty="0"/>
        </a:p>
      </dsp:txBody>
      <dsp:txXfrm>
        <a:off x="2900354" y="3021"/>
        <a:ext cx="1628842" cy="1058747"/>
      </dsp:txXfrm>
    </dsp:sp>
    <dsp:sp modelId="{25116FBB-29D3-4918-912A-DB113637D659}">
      <dsp:nvSpPr>
        <dsp:cNvPr id="0" name=""/>
        <dsp:cNvSpPr/>
      </dsp:nvSpPr>
      <dsp:spPr>
        <a:xfrm>
          <a:off x="1599736" y="532395"/>
          <a:ext cx="4230079" cy="4230079"/>
        </a:xfrm>
        <a:custGeom>
          <a:avLst/>
          <a:gdLst/>
          <a:ahLst/>
          <a:cxnLst/>
          <a:rect l="0" t="0" r="0" b="0"/>
          <a:pathLst>
            <a:path>
              <a:moveTo>
                <a:pt x="2940647" y="167794"/>
              </a:moveTo>
              <a:arcTo wR="2115039" hR="2115039" stAng="17578580" swAng="196122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E5515-D31C-410B-8219-090F2E2643AD}">
      <dsp:nvSpPr>
        <dsp:cNvPr id="0" name=""/>
        <dsp:cNvSpPr/>
      </dsp:nvSpPr>
      <dsp:spPr>
        <a:xfrm>
          <a:off x="4911877" y="1464478"/>
          <a:ext cx="1628842" cy="10587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Видеоролики (реклама на ТВ)</a:t>
          </a:r>
          <a:endParaRPr lang="ru-RU" sz="1700" kern="1200" dirty="0"/>
        </a:p>
      </dsp:txBody>
      <dsp:txXfrm>
        <a:off x="4911877" y="1464478"/>
        <a:ext cx="1628842" cy="1058747"/>
      </dsp:txXfrm>
    </dsp:sp>
    <dsp:sp modelId="{48D90A75-AC54-4C1A-A038-417CCE350843}">
      <dsp:nvSpPr>
        <dsp:cNvPr id="0" name=""/>
        <dsp:cNvSpPr/>
      </dsp:nvSpPr>
      <dsp:spPr>
        <a:xfrm>
          <a:off x="1599736" y="532395"/>
          <a:ext cx="4230079" cy="4230079"/>
        </a:xfrm>
        <a:custGeom>
          <a:avLst/>
          <a:gdLst/>
          <a:ahLst/>
          <a:cxnLst/>
          <a:rect l="0" t="0" r="0" b="0"/>
          <a:pathLst>
            <a:path>
              <a:moveTo>
                <a:pt x="4227181" y="2004348"/>
              </a:moveTo>
              <a:arcTo wR="2115039" hR="2115039" stAng="21420002" swAng="219605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A7671-6BC9-4B01-8A54-BC1F4E109445}">
      <dsp:nvSpPr>
        <dsp:cNvPr id="0" name=""/>
        <dsp:cNvSpPr/>
      </dsp:nvSpPr>
      <dsp:spPr>
        <a:xfrm>
          <a:off x="4143544" y="3829164"/>
          <a:ext cx="1628842" cy="10587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Специальные проекты </a:t>
          </a:r>
          <a:endParaRPr lang="ru-RU" sz="1700" kern="1200"/>
        </a:p>
      </dsp:txBody>
      <dsp:txXfrm>
        <a:off x="4143544" y="3829164"/>
        <a:ext cx="1628842" cy="1058747"/>
      </dsp:txXfrm>
    </dsp:sp>
    <dsp:sp modelId="{D78E6D30-9964-4507-A486-F2A9FD13E5C6}">
      <dsp:nvSpPr>
        <dsp:cNvPr id="0" name=""/>
        <dsp:cNvSpPr/>
      </dsp:nvSpPr>
      <dsp:spPr>
        <a:xfrm>
          <a:off x="1599736" y="532395"/>
          <a:ext cx="4230079" cy="4230079"/>
        </a:xfrm>
        <a:custGeom>
          <a:avLst/>
          <a:gdLst/>
          <a:ahLst/>
          <a:cxnLst/>
          <a:rect l="0" t="0" r="0" b="0"/>
          <a:pathLst>
            <a:path>
              <a:moveTo>
                <a:pt x="2535407" y="4187884"/>
              </a:moveTo>
              <a:arcTo wR="2115039" hR="2115039" stAng="4712162" swAng="137567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91AAF-0671-4DF8-82B8-FED873B1E639}">
      <dsp:nvSpPr>
        <dsp:cNvPr id="0" name=""/>
        <dsp:cNvSpPr/>
      </dsp:nvSpPr>
      <dsp:spPr>
        <a:xfrm>
          <a:off x="1657165" y="3829164"/>
          <a:ext cx="1628842" cy="105874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Вирусные видеоролики</a:t>
          </a:r>
          <a:endParaRPr lang="ru-RU" sz="1700" kern="1200" dirty="0"/>
        </a:p>
      </dsp:txBody>
      <dsp:txXfrm>
        <a:off x="1657165" y="3829164"/>
        <a:ext cx="1628842" cy="1058747"/>
      </dsp:txXfrm>
    </dsp:sp>
    <dsp:sp modelId="{3F02869C-2270-4CE7-BE88-5A13336FED7B}">
      <dsp:nvSpPr>
        <dsp:cNvPr id="0" name=""/>
        <dsp:cNvSpPr/>
      </dsp:nvSpPr>
      <dsp:spPr>
        <a:xfrm>
          <a:off x="1599736" y="532395"/>
          <a:ext cx="4230079" cy="4230079"/>
        </a:xfrm>
        <a:custGeom>
          <a:avLst/>
          <a:gdLst/>
          <a:ahLst/>
          <a:cxnLst/>
          <a:rect l="0" t="0" r="0" b="0"/>
          <a:pathLst>
            <a:path>
              <a:moveTo>
                <a:pt x="353399" y="3285516"/>
              </a:moveTo>
              <a:arcTo wR="2115039" hR="2115039" stAng="8783939" swAng="219605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F7907-C1E6-4FDA-9842-AF08191C8746}">
      <dsp:nvSpPr>
        <dsp:cNvPr id="0" name=""/>
        <dsp:cNvSpPr/>
      </dsp:nvSpPr>
      <dsp:spPr>
        <a:xfrm>
          <a:off x="888832" y="1464478"/>
          <a:ext cx="1628842" cy="105874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Создание сайта</a:t>
          </a:r>
          <a:endParaRPr lang="ru-RU" sz="1700" kern="1200" dirty="0"/>
        </a:p>
      </dsp:txBody>
      <dsp:txXfrm>
        <a:off x="888832" y="1464478"/>
        <a:ext cx="1628842" cy="1058747"/>
      </dsp:txXfrm>
    </dsp:sp>
    <dsp:sp modelId="{7A60CC34-0187-49C0-B6B7-7C05901BF6D7}">
      <dsp:nvSpPr>
        <dsp:cNvPr id="0" name=""/>
        <dsp:cNvSpPr/>
      </dsp:nvSpPr>
      <dsp:spPr>
        <a:xfrm>
          <a:off x="1599736" y="532395"/>
          <a:ext cx="4230079" cy="4230079"/>
        </a:xfrm>
        <a:custGeom>
          <a:avLst/>
          <a:gdLst/>
          <a:ahLst/>
          <a:cxnLst/>
          <a:rect l="0" t="0" r="0" b="0"/>
          <a:pathLst>
            <a:path>
              <a:moveTo>
                <a:pt x="368571" y="922042"/>
              </a:moveTo>
              <a:arcTo wR="2115039" hR="2115039" stAng="12860199" swAng="196122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345563-EACB-4D9B-B5C2-4AB2D91B84A7}">
      <dsp:nvSpPr>
        <dsp:cNvPr id="0" name=""/>
        <dsp:cNvSpPr/>
      </dsp:nvSpPr>
      <dsp:spPr>
        <a:xfrm rot="10800000">
          <a:off x="1448629" y="2073"/>
          <a:ext cx="4418083" cy="134321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2321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Указание на проблему и ее последствия</a:t>
          </a:r>
          <a:endParaRPr lang="ru-RU" sz="2200" kern="1200" dirty="0"/>
        </a:p>
      </dsp:txBody>
      <dsp:txXfrm rot="10800000">
        <a:off x="1448629" y="2073"/>
        <a:ext cx="4418083" cy="1343215"/>
      </dsp:txXfrm>
    </dsp:sp>
    <dsp:sp modelId="{32E97427-D5A6-46E0-A7A4-EAB3AE9FB0A4}">
      <dsp:nvSpPr>
        <dsp:cNvPr id="0" name=""/>
        <dsp:cNvSpPr/>
      </dsp:nvSpPr>
      <dsp:spPr>
        <a:xfrm>
          <a:off x="777021" y="2073"/>
          <a:ext cx="1343215" cy="13432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E184FB-D2F8-4F38-9C52-9D63A98DD4BF}">
      <dsp:nvSpPr>
        <dsp:cNvPr id="0" name=""/>
        <dsp:cNvSpPr/>
      </dsp:nvSpPr>
      <dsp:spPr>
        <a:xfrm rot="10800000">
          <a:off x="1458179" y="1773152"/>
          <a:ext cx="4418083" cy="1343215"/>
        </a:xfrm>
        <a:prstGeom prst="homePlat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2321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Указание на причину возникновения проблемы</a:t>
          </a:r>
          <a:endParaRPr lang="ru-RU" sz="2200" kern="1200" dirty="0"/>
        </a:p>
      </dsp:txBody>
      <dsp:txXfrm rot="10800000">
        <a:off x="1458179" y="1773152"/>
        <a:ext cx="4418083" cy="1343215"/>
      </dsp:txXfrm>
    </dsp:sp>
    <dsp:sp modelId="{0A5FD12D-C289-4BE3-9A44-4BF02BBADADA}">
      <dsp:nvSpPr>
        <dsp:cNvPr id="0" name=""/>
        <dsp:cNvSpPr/>
      </dsp:nvSpPr>
      <dsp:spPr>
        <a:xfrm>
          <a:off x="767471" y="1746247"/>
          <a:ext cx="1381416" cy="13970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D18D88-D84B-4FDA-89C6-1A0B656D72E7}">
      <dsp:nvSpPr>
        <dsp:cNvPr id="0" name=""/>
        <dsp:cNvSpPr/>
      </dsp:nvSpPr>
      <dsp:spPr>
        <a:xfrm rot="10800000">
          <a:off x="1448629" y="3544231"/>
          <a:ext cx="4418083" cy="1343215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2321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Мотивация на борьбу с лишним весом и ведение здорового образа жизни</a:t>
          </a:r>
          <a:endParaRPr lang="ru-RU" sz="2200" kern="1200" dirty="0"/>
        </a:p>
      </dsp:txBody>
      <dsp:txXfrm rot="10800000">
        <a:off x="1448629" y="3544231"/>
        <a:ext cx="4418083" cy="1343215"/>
      </dsp:txXfrm>
    </dsp:sp>
    <dsp:sp modelId="{2FE993F6-876D-47C8-BD23-7A9063ACB6FC}">
      <dsp:nvSpPr>
        <dsp:cNvPr id="0" name=""/>
        <dsp:cNvSpPr/>
      </dsp:nvSpPr>
      <dsp:spPr>
        <a:xfrm>
          <a:off x="777021" y="3544231"/>
          <a:ext cx="1343215" cy="134321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8EBFFC-FA8B-4EC3-92FF-E5C58EC430E2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Демонстрация ЦА всех последствий этой проблемы</a:t>
          </a:r>
          <a:endParaRPr lang="ru-RU" sz="1900" kern="1200" dirty="0"/>
        </a:p>
      </dsp:txBody>
      <dsp:txXfrm rot="5400000">
        <a:off x="5160327" y="-2086455"/>
        <a:ext cx="871601" cy="5266944"/>
      </dsp:txXfrm>
    </dsp:sp>
    <dsp:sp modelId="{BD94CDD1-8D3D-4450-9546-75981568E181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Суть</a:t>
          </a:r>
          <a:endParaRPr lang="ru-RU" sz="3100" kern="1200" dirty="0"/>
        </a:p>
      </dsp:txBody>
      <dsp:txXfrm>
        <a:off x="0" y="2265"/>
        <a:ext cx="2962656" cy="1089501"/>
      </dsp:txXfrm>
    </dsp:sp>
    <dsp:sp modelId="{E090E7AE-4030-40AB-9A65-A0A0ABC6D6D0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Нарисованные изображения</a:t>
          </a:r>
          <a:r>
            <a:rPr lang="en-US" sz="1900" kern="1200" dirty="0" smtClean="0"/>
            <a:t>/</a:t>
          </a:r>
          <a:r>
            <a:rPr lang="ru-RU" sz="1900" kern="1200" dirty="0" smtClean="0"/>
            <a:t>комиксы</a:t>
          </a:r>
          <a:endParaRPr lang="ru-RU" sz="1900" kern="1200" dirty="0"/>
        </a:p>
      </dsp:txBody>
      <dsp:txXfrm rot="5400000">
        <a:off x="5160327" y="-942478"/>
        <a:ext cx="871601" cy="5266944"/>
      </dsp:txXfrm>
    </dsp:sp>
    <dsp:sp modelId="{1BC4BC34-C427-4ED4-BE5E-B923598F523F}">
      <dsp:nvSpPr>
        <dsp:cNvPr id="0" name=""/>
        <dsp:cNvSpPr/>
      </dsp:nvSpPr>
      <dsp:spPr>
        <a:xfrm>
          <a:off x="0" y="1146242"/>
          <a:ext cx="2962656" cy="1089501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Вид</a:t>
          </a:r>
          <a:endParaRPr lang="ru-RU" sz="3100" kern="1200" dirty="0"/>
        </a:p>
      </dsp:txBody>
      <dsp:txXfrm>
        <a:off x="0" y="1146242"/>
        <a:ext cx="2962656" cy="1089501"/>
      </dsp:txXfrm>
    </dsp:sp>
    <dsp:sp modelId="{C8B80885-DC7D-4745-AD0D-23669FA24E71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Молодые мужчины и женщины (от 23-32 лет) и люди зрелого возраста (от 32-50 лет)</a:t>
          </a:r>
          <a:endParaRPr lang="ru-RU" sz="1900" kern="1200" dirty="0"/>
        </a:p>
      </dsp:txBody>
      <dsp:txXfrm rot="5400000">
        <a:off x="5160327" y="201497"/>
        <a:ext cx="871601" cy="5266944"/>
      </dsp:txXfrm>
    </dsp:sp>
    <dsp:sp modelId="{340B7E85-AB73-49CE-AD8D-FB9816DDEA71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Целевая аудитория</a:t>
          </a:r>
          <a:endParaRPr lang="ru-RU" sz="3100" kern="1200" dirty="0"/>
        </a:p>
      </dsp:txBody>
      <dsp:txXfrm>
        <a:off x="0" y="2290219"/>
        <a:ext cx="2962656" cy="1089501"/>
      </dsp:txXfrm>
    </dsp:sp>
    <dsp:sp modelId="{EF514719-AC10-4A3B-95DD-06D9047EBD6C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«Толстым быть …» (дорого, опасно и пр.)</a:t>
          </a:r>
          <a:endParaRPr lang="ru-RU" sz="1900" kern="1200" dirty="0"/>
        </a:p>
      </dsp:txBody>
      <dsp:txXfrm rot="5400000">
        <a:off x="5160327" y="1345474"/>
        <a:ext cx="871601" cy="5266944"/>
      </dsp:txXfrm>
    </dsp:sp>
    <dsp:sp modelId="{C36226E3-6ABE-4214-8968-F5708275B448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Серия</a:t>
          </a:r>
          <a:endParaRPr lang="ru-RU" sz="3100" kern="1200" dirty="0"/>
        </a:p>
      </dsp:txBody>
      <dsp:txXfrm>
        <a:off x="0" y="3434195"/>
        <a:ext cx="2962656" cy="10895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D8C0AC-C4FC-4992-B237-8E3318CF0684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Демонстрация ЦА причины возникновения проблемы – из-за чего все может начаться</a:t>
          </a:r>
          <a:endParaRPr lang="ru-RU" sz="1900" kern="1200" dirty="0"/>
        </a:p>
      </dsp:txBody>
      <dsp:txXfrm rot="5400000">
        <a:off x="5160327" y="-2086455"/>
        <a:ext cx="871601" cy="5266944"/>
      </dsp:txXfrm>
    </dsp:sp>
    <dsp:sp modelId="{59D814BD-B6BD-4C01-8672-4C6360341201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Суть</a:t>
          </a:r>
          <a:endParaRPr lang="ru-RU" sz="3100" kern="1200" dirty="0"/>
        </a:p>
      </dsp:txBody>
      <dsp:txXfrm>
        <a:off x="0" y="2265"/>
        <a:ext cx="2962656" cy="1089501"/>
      </dsp:txXfrm>
    </dsp:sp>
    <dsp:sp modelId="{B459D0E9-E657-4310-A5F1-9B10C7243933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Фотографии </a:t>
          </a:r>
          <a:r>
            <a:rPr lang="en-US" sz="1900" kern="1200" dirty="0" smtClean="0"/>
            <a:t>+ </a:t>
          </a:r>
          <a:r>
            <a:rPr lang="ru-RU" sz="1900" kern="1200" dirty="0" smtClean="0"/>
            <a:t>надпись</a:t>
          </a:r>
          <a:endParaRPr lang="ru-RU" sz="1900" kern="1200" dirty="0"/>
        </a:p>
      </dsp:txBody>
      <dsp:txXfrm rot="5400000">
        <a:off x="5160327" y="-942478"/>
        <a:ext cx="871601" cy="5266944"/>
      </dsp:txXfrm>
    </dsp:sp>
    <dsp:sp modelId="{E9F19625-6D34-4059-9A6F-04DF4439D49F}">
      <dsp:nvSpPr>
        <dsp:cNvPr id="0" name=""/>
        <dsp:cNvSpPr/>
      </dsp:nvSpPr>
      <dsp:spPr>
        <a:xfrm>
          <a:off x="0" y="1146242"/>
          <a:ext cx="2962656" cy="1089501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Вид</a:t>
          </a:r>
          <a:endParaRPr lang="ru-RU" sz="3100" kern="1200" dirty="0"/>
        </a:p>
      </dsp:txBody>
      <dsp:txXfrm>
        <a:off x="0" y="1146242"/>
        <a:ext cx="2962656" cy="1089501"/>
      </dsp:txXfrm>
    </dsp:sp>
    <dsp:sp modelId="{94FFD7C8-55A3-443E-B1DD-4751EF9D23EC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i="0" kern="1200" dirty="0" smtClean="0"/>
            <a:t>Дети (от 6-15 лет), подростки (от 15-23 лет), молодые мужчины и женщины (от 23-32 лет)</a:t>
          </a:r>
          <a:endParaRPr lang="ru-RU" sz="1900" kern="1200" dirty="0"/>
        </a:p>
      </dsp:txBody>
      <dsp:txXfrm rot="5400000">
        <a:off x="5160327" y="201497"/>
        <a:ext cx="871601" cy="5266944"/>
      </dsp:txXfrm>
    </dsp:sp>
    <dsp:sp modelId="{0C837D66-2A3D-4C5F-8AFC-7D1AACB25B15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Целевая аудитория</a:t>
          </a:r>
          <a:endParaRPr lang="ru-RU" sz="3100" kern="1200" dirty="0"/>
        </a:p>
      </dsp:txBody>
      <dsp:txXfrm>
        <a:off x="0" y="2290219"/>
        <a:ext cx="2962656" cy="1089501"/>
      </dsp:txXfrm>
    </dsp:sp>
    <dsp:sp modelId="{C6C8D0D7-D527-491B-8C54-9C147885C9F0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Человек – это то, что он ест.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 каждого поступка есть свои последствия</a:t>
          </a:r>
          <a:endParaRPr lang="ru-RU" sz="1900" kern="1200" dirty="0"/>
        </a:p>
      </dsp:txBody>
      <dsp:txXfrm rot="5400000">
        <a:off x="5160327" y="1345474"/>
        <a:ext cx="871601" cy="5266944"/>
      </dsp:txXfrm>
    </dsp:sp>
    <dsp:sp modelId="{9ABBAFF7-7E68-4535-96A1-FB831AE6390E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Идея</a:t>
          </a:r>
          <a:endParaRPr lang="ru-RU" sz="3100" kern="1200" dirty="0"/>
        </a:p>
      </dsp:txBody>
      <dsp:txXfrm>
        <a:off x="0" y="3434195"/>
        <a:ext cx="2962656" cy="108950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C28A82-71D8-4027-B4D7-AAA8B7E37AE0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AF993A-AB1D-440B-93DD-D550B59106C2}">
      <dsp:nvSpPr>
        <dsp:cNvPr id="0" name=""/>
        <dsp:cNvSpPr/>
      </dsp:nvSpPr>
      <dsp:spPr>
        <a:xfrm>
          <a:off x="249154" y="271557"/>
          <a:ext cx="1797974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F13F4-2164-44F7-8BFB-555E145FC248}">
      <dsp:nvSpPr>
        <dsp:cNvPr id="0" name=""/>
        <dsp:cNvSpPr/>
      </dsp:nvSpPr>
      <dsp:spPr>
        <a:xfrm rot="10800000">
          <a:off x="249154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Дети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от 6-15 лет</a:t>
          </a:r>
          <a:endParaRPr lang="ru-RU" sz="2100" kern="1200" dirty="0"/>
        </a:p>
      </dsp:txBody>
      <dsp:txXfrm rot="10800000">
        <a:off x="249154" y="2036683"/>
        <a:ext cx="1797974" cy="2489279"/>
      </dsp:txXfrm>
    </dsp:sp>
    <dsp:sp modelId="{DDA9DC19-0BB0-4821-8EEF-482033686B63}">
      <dsp:nvSpPr>
        <dsp:cNvPr id="0" name=""/>
        <dsp:cNvSpPr/>
      </dsp:nvSpPr>
      <dsp:spPr>
        <a:xfrm>
          <a:off x="2226926" y="271557"/>
          <a:ext cx="1797974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66551-421F-4BF8-88A0-9D19EE846200}">
      <dsp:nvSpPr>
        <dsp:cNvPr id="0" name=""/>
        <dsp:cNvSpPr/>
      </dsp:nvSpPr>
      <dsp:spPr>
        <a:xfrm rot="10800000">
          <a:off x="2226926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Подростки от 15-23 лет</a:t>
          </a:r>
          <a:endParaRPr lang="ru-RU" sz="2100" kern="1200" dirty="0"/>
        </a:p>
      </dsp:txBody>
      <dsp:txXfrm rot="10800000">
        <a:off x="2226926" y="2036683"/>
        <a:ext cx="1797974" cy="2489279"/>
      </dsp:txXfrm>
    </dsp:sp>
    <dsp:sp modelId="{CC0D2317-55D6-4496-9EDB-EFFC9C4DD1F2}">
      <dsp:nvSpPr>
        <dsp:cNvPr id="0" name=""/>
        <dsp:cNvSpPr/>
      </dsp:nvSpPr>
      <dsp:spPr>
        <a:xfrm>
          <a:off x="4204698" y="271557"/>
          <a:ext cx="1797974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0EF5C-3930-415D-A153-0672C8478E5F}">
      <dsp:nvSpPr>
        <dsp:cNvPr id="0" name=""/>
        <dsp:cNvSpPr/>
      </dsp:nvSpPr>
      <dsp:spPr>
        <a:xfrm rot="10800000">
          <a:off x="4204698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Молодые люди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от 23 -32 лет</a:t>
          </a:r>
          <a:endParaRPr lang="ru-RU" sz="2100" kern="1200" dirty="0"/>
        </a:p>
      </dsp:txBody>
      <dsp:txXfrm rot="10800000">
        <a:off x="4204698" y="2036683"/>
        <a:ext cx="1797974" cy="2489279"/>
      </dsp:txXfrm>
    </dsp:sp>
    <dsp:sp modelId="{BADD00EA-5B55-41D9-B858-E22808F8A357}">
      <dsp:nvSpPr>
        <dsp:cNvPr id="0" name=""/>
        <dsp:cNvSpPr/>
      </dsp:nvSpPr>
      <dsp:spPr>
        <a:xfrm>
          <a:off x="6182470" y="271557"/>
          <a:ext cx="1797974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F165C-8F57-4752-BF6A-4B6FD6DEA1CF}">
      <dsp:nvSpPr>
        <dsp:cNvPr id="0" name=""/>
        <dsp:cNvSpPr/>
      </dsp:nvSpPr>
      <dsp:spPr>
        <a:xfrm rot="10800000">
          <a:off x="6182470" y="2036683"/>
          <a:ext cx="1797974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Люди зрелого возраста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от 32-50 лет</a:t>
          </a:r>
          <a:endParaRPr lang="ru-RU" sz="2100" kern="1200" dirty="0"/>
        </a:p>
      </dsp:txBody>
      <dsp:txXfrm rot="10800000">
        <a:off x="6182470" y="2036683"/>
        <a:ext cx="1797974" cy="24892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9839A3-A3C7-407D-9745-089E5A5B26AC}">
      <dsp:nvSpPr>
        <dsp:cNvPr id="0" name=""/>
        <dsp:cNvSpPr/>
      </dsp:nvSpPr>
      <dsp:spPr>
        <a:xfrm rot="5400000">
          <a:off x="4028937" y="-698770"/>
          <a:ext cx="1508875" cy="380198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Видео-опрос девушек и молодых людей.</a:t>
          </a:r>
          <a:endParaRPr lang="ru-RU" sz="2300" kern="1200" dirty="0"/>
        </a:p>
      </dsp:txBody>
      <dsp:txXfrm rot="5400000">
        <a:off x="4028937" y="-698770"/>
        <a:ext cx="1508875" cy="3801981"/>
      </dsp:txXfrm>
    </dsp:sp>
    <dsp:sp modelId="{C7C12518-AB8D-4200-A035-950F83F644B2}">
      <dsp:nvSpPr>
        <dsp:cNvPr id="0" name=""/>
        <dsp:cNvSpPr/>
      </dsp:nvSpPr>
      <dsp:spPr>
        <a:xfrm>
          <a:off x="23" y="1108"/>
          <a:ext cx="2882360" cy="240222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Привлекательность</a:t>
          </a:r>
          <a:endParaRPr lang="ru-RU" sz="2000" kern="1200" dirty="0"/>
        </a:p>
      </dsp:txBody>
      <dsp:txXfrm>
        <a:off x="23" y="1108"/>
        <a:ext cx="2882360" cy="2402223"/>
      </dsp:txXfrm>
    </dsp:sp>
    <dsp:sp modelId="{1DA78E8E-FEC4-43C2-B876-91EECAE95580}">
      <dsp:nvSpPr>
        <dsp:cNvPr id="0" name=""/>
        <dsp:cNvSpPr/>
      </dsp:nvSpPr>
      <dsp:spPr>
        <a:xfrm rot="5400000">
          <a:off x="4077939" y="1834086"/>
          <a:ext cx="1508875" cy="371787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Демонстрация последствий неправильного питания</a:t>
          </a:r>
          <a:endParaRPr lang="ru-RU" sz="2300" kern="1200" dirty="0"/>
        </a:p>
      </dsp:txBody>
      <dsp:txXfrm rot="5400000">
        <a:off x="4077939" y="1834086"/>
        <a:ext cx="1508875" cy="3717874"/>
      </dsp:txXfrm>
    </dsp:sp>
    <dsp:sp modelId="{6EA8BAA5-BE04-49E8-92E2-7A642B123842}">
      <dsp:nvSpPr>
        <dsp:cNvPr id="0" name=""/>
        <dsp:cNvSpPr/>
      </dsp:nvSpPr>
      <dsp:spPr>
        <a:xfrm>
          <a:off x="23" y="2497636"/>
          <a:ext cx="2973416" cy="23907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Здоровье</a:t>
          </a:r>
          <a:endParaRPr lang="ru-RU" sz="4400" kern="1200" dirty="0"/>
        </a:p>
      </dsp:txBody>
      <dsp:txXfrm>
        <a:off x="23" y="2497636"/>
        <a:ext cx="2973416" cy="239077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550EE7-492F-4986-8DCE-EB7518D88ED1}">
      <dsp:nvSpPr>
        <dsp:cNvPr id="0" name=""/>
        <dsp:cNvSpPr/>
      </dsp:nvSpPr>
      <dsp:spPr>
        <a:xfrm rot="5400000">
          <a:off x="3919820" y="-1350978"/>
          <a:ext cx="1260579" cy="42824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Привлечь внимание к проблеме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Продемонстрировать решение проблемы</a:t>
          </a:r>
          <a:endParaRPr lang="ru-RU" sz="1900" kern="1200" dirty="0"/>
        </a:p>
      </dsp:txBody>
      <dsp:txXfrm rot="5400000">
        <a:off x="3919820" y="-1350978"/>
        <a:ext cx="1260579" cy="4282456"/>
      </dsp:txXfrm>
    </dsp:sp>
    <dsp:sp modelId="{22382714-1A38-4A24-9ED3-ECDEEF8864B4}">
      <dsp:nvSpPr>
        <dsp:cNvPr id="0" name=""/>
        <dsp:cNvSpPr/>
      </dsp:nvSpPr>
      <dsp:spPr>
        <a:xfrm>
          <a:off x="0" y="2387"/>
          <a:ext cx="2408881" cy="15757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Задача</a:t>
          </a:r>
          <a:endParaRPr lang="ru-RU" sz="2800" kern="1200" dirty="0"/>
        </a:p>
      </dsp:txBody>
      <dsp:txXfrm>
        <a:off x="0" y="2387"/>
        <a:ext cx="2408881" cy="1575724"/>
      </dsp:txXfrm>
    </dsp:sp>
    <dsp:sp modelId="{2F28D105-DC0F-4B20-828D-418FB1CDCAA0}">
      <dsp:nvSpPr>
        <dsp:cNvPr id="0" name=""/>
        <dsp:cNvSpPr/>
      </dsp:nvSpPr>
      <dsp:spPr>
        <a:xfrm rot="5400000">
          <a:off x="3919820" y="303531"/>
          <a:ext cx="1260579" cy="428245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Торгово-развлекательные комплексы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Места большого скопления людей</a:t>
          </a:r>
          <a:endParaRPr lang="ru-RU" sz="1900" kern="1200" dirty="0"/>
        </a:p>
      </dsp:txBody>
      <dsp:txXfrm rot="5400000">
        <a:off x="3919820" y="303531"/>
        <a:ext cx="1260579" cy="4282456"/>
      </dsp:txXfrm>
    </dsp:sp>
    <dsp:sp modelId="{DA4C2E07-6513-4373-9724-C29CAFC1123A}">
      <dsp:nvSpPr>
        <dsp:cNvPr id="0" name=""/>
        <dsp:cNvSpPr/>
      </dsp:nvSpPr>
      <dsp:spPr>
        <a:xfrm>
          <a:off x="0" y="1656897"/>
          <a:ext cx="2408881" cy="15757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Место реализации</a:t>
          </a:r>
          <a:endParaRPr lang="ru-RU" sz="2800" kern="1200" dirty="0"/>
        </a:p>
      </dsp:txBody>
      <dsp:txXfrm>
        <a:off x="0" y="1656897"/>
        <a:ext cx="2408881" cy="1575724"/>
      </dsp:txXfrm>
    </dsp:sp>
    <dsp:sp modelId="{6C29922F-23E2-4C5A-8E78-0C5C1172445E}">
      <dsp:nvSpPr>
        <dsp:cNvPr id="0" name=""/>
        <dsp:cNvSpPr/>
      </dsp:nvSpPr>
      <dsp:spPr>
        <a:xfrm rot="5400000">
          <a:off x="3919820" y="1958042"/>
          <a:ext cx="1260579" cy="42824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Мужчины и </a:t>
          </a:r>
          <a:r>
            <a:rPr lang="ru-RU" sz="1900" kern="1200" dirty="0" smtClean="0"/>
            <a:t>женщины разного возраста</a:t>
          </a:r>
          <a:endParaRPr lang="ru-RU" sz="1900" kern="1200" dirty="0"/>
        </a:p>
      </dsp:txBody>
      <dsp:txXfrm rot="5400000">
        <a:off x="3919820" y="1958042"/>
        <a:ext cx="1260579" cy="4282456"/>
      </dsp:txXfrm>
    </dsp:sp>
    <dsp:sp modelId="{300DD702-4F42-4060-BC7F-AF583072B7D8}">
      <dsp:nvSpPr>
        <dsp:cNvPr id="0" name=""/>
        <dsp:cNvSpPr/>
      </dsp:nvSpPr>
      <dsp:spPr>
        <a:xfrm>
          <a:off x="0" y="3311408"/>
          <a:ext cx="2408881" cy="15757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Целевая аудитория</a:t>
          </a:r>
          <a:endParaRPr lang="ru-RU" sz="2800" kern="1200" dirty="0"/>
        </a:p>
      </dsp:txBody>
      <dsp:txXfrm>
        <a:off x="0" y="3311408"/>
        <a:ext cx="2408881" cy="157572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8E14FE-4679-4077-93C7-441D5B860E10}">
      <dsp:nvSpPr>
        <dsp:cNvPr id="0" name=""/>
        <dsp:cNvSpPr/>
      </dsp:nvSpPr>
      <dsp:spPr>
        <a:xfrm rot="5400000">
          <a:off x="4055691" y="-1432546"/>
          <a:ext cx="1215562" cy="438915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Создание сайта-поддержки для желающих бороться с лишним весом</a:t>
          </a:r>
          <a:endParaRPr lang="ru-RU" sz="1700" kern="1200" dirty="0"/>
        </a:p>
      </dsp:txBody>
      <dsp:txXfrm rot="5400000">
        <a:off x="4055691" y="-1432546"/>
        <a:ext cx="1215562" cy="4389150"/>
      </dsp:txXfrm>
    </dsp:sp>
    <dsp:sp modelId="{9A505D5B-9645-40F8-B738-F857ED237FD4}">
      <dsp:nvSpPr>
        <dsp:cNvPr id="0" name=""/>
        <dsp:cNvSpPr/>
      </dsp:nvSpPr>
      <dsp:spPr>
        <a:xfrm>
          <a:off x="0" y="2302"/>
          <a:ext cx="2468897" cy="15194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Идея</a:t>
          </a:r>
          <a:endParaRPr lang="ru-RU" sz="3200" kern="1200" dirty="0"/>
        </a:p>
      </dsp:txBody>
      <dsp:txXfrm>
        <a:off x="0" y="2302"/>
        <a:ext cx="2468897" cy="1519452"/>
      </dsp:txXfrm>
    </dsp:sp>
    <dsp:sp modelId="{DDBF2840-430C-47BD-A98B-653E13D48D02}">
      <dsp:nvSpPr>
        <dsp:cNvPr id="0" name=""/>
        <dsp:cNvSpPr/>
      </dsp:nvSpPr>
      <dsp:spPr>
        <a:xfrm rot="5400000">
          <a:off x="4055691" y="162878"/>
          <a:ext cx="1215562" cy="438915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Проведение консультаций для каждого пользователя 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Консультации диетологов и финтес-инструкторов</a:t>
          </a:r>
          <a:endParaRPr lang="ru-RU" sz="1700" kern="1200" dirty="0"/>
        </a:p>
      </dsp:txBody>
      <dsp:txXfrm rot="5400000">
        <a:off x="4055691" y="162878"/>
        <a:ext cx="1215562" cy="4389150"/>
      </dsp:txXfrm>
    </dsp:sp>
    <dsp:sp modelId="{7E486699-102F-40CB-915C-5B51190601BA}">
      <dsp:nvSpPr>
        <dsp:cNvPr id="0" name=""/>
        <dsp:cNvSpPr/>
      </dsp:nvSpPr>
      <dsp:spPr>
        <a:xfrm>
          <a:off x="0" y="1597727"/>
          <a:ext cx="2468897" cy="15194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Задачи</a:t>
          </a:r>
          <a:endParaRPr lang="ru-RU" sz="3200" kern="1200" dirty="0"/>
        </a:p>
      </dsp:txBody>
      <dsp:txXfrm>
        <a:off x="0" y="1597727"/>
        <a:ext cx="2468897" cy="1519452"/>
      </dsp:txXfrm>
    </dsp:sp>
    <dsp:sp modelId="{4C82209C-0525-4F56-A6C9-06CA810F86A4}">
      <dsp:nvSpPr>
        <dsp:cNvPr id="0" name=""/>
        <dsp:cNvSpPr/>
      </dsp:nvSpPr>
      <dsp:spPr>
        <a:xfrm rot="5400000">
          <a:off x="4055691" y="1758304"/>
          <a:ext cx="1215562" cy="438915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Девушки, молодые люди, мужчины и женщины, заинтересованные в работе над собой.</a:t>
          </a:r>
          <a:endParaRPr lang="ru-RU" sz="1700" kern="1200" dirty="0"/>
        </a:p>
      </dsp:txBody>
      <dsp:txXfrm rot="5400000">
        <a:off x="4055691" y="1758304"/>
        <a:ext cx="1215562" cy="4389150"/>
      </dsp:txXfrm>
    </dsp:sp>
    <dsp:sp modelId="{73356E36-4321-48AA-99FC-31E291539F4D}">
      <dsp:nvSpPr>
        <dsp:cNvPr id="0" name=""/>
        <dsp:cNvSpPr/>
      </dsp:nvSpPr>
      <dsp:spPr>
        <a:xfrm>
          <a:off x="0" y="3193153"/>
          <a:ext cx="2468897" cy="15194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Целевая аудитория</a:t>
          </a:r>
          <a:endParaRPr lang="ru-RU" sz="3200" kern="1200" dirty="0"/>
        </a:p>
      </dsp:txBody>
      <dsp:txXfrm>
        <a:off x="0" y="3193153"/>
        <a:ext cx="2468897" cy="1519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B8DA-5358-4139-BA16-A28B0E13545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8C27-E0F0-496A-8F1D-598BC7BE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B8DA-5358-4139-BA16-A28B0E13545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8C27-E0F0-496A-8F1D-598BC7BE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B8DA-5358-4139-BA16-A28B0E13545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8C27-E0F0-496A-8F1D-598BC7BE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B8DA-5358-4139-BA16-A28B0E13545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8C27-E0F0-496A-8F1D-598BC7BE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B8DA-5358-4139-BA16-A28B0E13545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8C27-E0F0-496A-8F1D-598BC7BE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B8DA-5358-4139-BA16-A28B0E13545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8C27-E0F0-496A-8F1D-598BC7BE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B8DA-5358-4139-BA16-A28B0E13545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8C27-E0F0-496A-8F1D-598BC7BE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B8DA-5358-4139-BA16-A28B0E13545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8C27-E0F0-496A-8F1D-598BC7BE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B8DA-5358-4139-BA16-A28B0E13545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8C27-E0F0-496A-8F1D-598BC7BE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B8DA-5358-4139-BA16-A28B0E13545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8C27-E0F0-496A-8F1D-598BC7BE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B8DA-5358-4139-BA16-A28B0E13545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58C27-E0F0-496A-8F1D-598BC7BE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1B8DA-5358-4139-BA16-A28B0E13545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8C27-E0F0-496A-8F1D-598BC7BE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chemko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iatronea.gr/sites/default/files/field/image/fat%20teen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14346" y="-142900"/>
            <a:ext cx="9892815" cy="714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Решение проблемы ожирения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2908" y="51054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Проект подготовлен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Чемко</a:t>
            </a:r>
            <a:r>
              <a:rPr lang="ru-RU" dirty="0" smtClean="0">
                <a:solidFill>
                  <a:schemeClr val="tx1"/>
                </a:solidFill>
              </a:rPr>
              <a:t> Диной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pic>
        <p:nvPicPr>
          <p:cNvPr id="7" name="Рисунок 6" descr="гтовые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9815">
            <a:off x="4508521" y="1344351"/>
            <a:ext cx="4037324" cy="2810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Пример 1</a:t>
            </a:r>
            <a:endParaRPr lang="ru-RU" dirty="0"/>
          </a:p>
        </p:txBody>
      </p:sp>
      <p:pic>
        <p:nvPicPr>
          <p:cNvPr id="6" name="Рисунок 5" descr="готовы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357298"/>
            <a:ext cx="414340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шпнпгнпш.jpg"/>
          <p:cNvPicPr>
            <a:picLocks noChangeAspect="1"/>
          </p:cNvPicPr>
          <p:nvPr/>
        </p:nvPicPr>
        <p:blipFill>
          <a:blip r:embed="rId5" cstate="print"/>
          <a:srcRect l="4615" t="2320" r="12307" b="2544"/>
          <a:stretch>
            <a:fillRect/>
          </a:stretch>
        </p:blipFill>
        <p:spPr>
          <a:xfrm rot="374054">
            <a:off x="2500298" y="3643314"/>
            <a:ext cx="385765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Пример 2</a:t>
            </a:r>
            <a:endParaRPr lang="ru-RU" dirty="0"/>
          </a:p>
        </p:txBody>
      </p:sp>
      <p:pic>
        <p:nvPicPr>
          <p:cNvPr id="4" name="Рисунок 3" descr="готовоее.jpg"/>
          <p:cNvPicPr>
            <a:picLocks noChangeAspect="1"/>
          </p:cNvPicPr>
          <p:nvPr/>
        </p:nvPicPr>
        <p:blipFill>
          <a:blip r:embed="rId3" cstate="print"/>
          <a:srcRect b="7018"/>
          <a:stretch>
            <a:fillRect/>
          </a:stretch>
        </p:blipFill>
        <p:spPr>
          <a:xfrm>
            <a:off x="1214414" y="1714488"/>
            <a:ext cx="6881506" cy="4357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ru-RU" sz="3600" dirty="0" smtClean="0"/>
              <a:t>Мотивация на борьбу с лишним весом и ведение здорового образа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pic>
        <p:nvPicPr>
          <p:cNvPr id="6" name="Рисунок 5" descr="EgbSCBdTorw.jpg"/>
          <p:cNvPicPr>
            <a:picLocks noChangeAspect="1"/>
          </p:cNvPicPr>
          <p:nvPr/>
        </p:nvPicPr>
        <p:blipFill>
          <a:blip r:embed="rId3" cstate="print"/>
          <a:srcRect b="16667"/>
          <a:stretch>
            <a:fillRect/>
          </a:stretch>
        </p:blipFill>
        <p:spPr>
          <a:xfrm>
            <a:off x="4572000" y="4214818"/>
            <a:ext cx="433139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Мотивация. Дети и подростки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829196"/>
          </a:xfrm>
        </p:spPr>
        <p:txBody>
          <a:bodyPr/>
          <a:lstStyle/>
          <a:p>
            <a:r>
              <a:rPr lang="ru-RU" sz="2800" dirty="0" smtClean="0"/>
              <a:t>Современные плакаты выполненные в «советском» стиле</a:t>
            </a:r>
          </a:p>
          <a:p>
            <a:r>
              <a:rPr lang="ru-RU" sz="2800" dirty="0" smtClean="0"/>
              <a:t>Четко сформулированный </a:t>
            </a:r>
            <a:r>
              <a:rPr lang="ru-RU" sz="2800" dirty="0" err="1" smtClean="0"/>
              <a:t>слоган</a:t>
            </a:r>
            <a:endParaRPr lang="ru-RU" sz="2800" dirty="0" smtClean="0"/>
          </a:p>
          <a:p>
            <a:r>
              <a:rPr lang="ru-RU" sz="2800" dirty="0" smtClean="0"/>
              <a:t>Яркий пример для подражания </a:t>
            </a:r>
          </a:p>
          <a:p>
            <a:endParaRPr lang="ru-RU" dirty="0"/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print"/>
          <a:srcRect l="18182" t="22119" r="25758" b="21371"/>
          <a:stretch>
            <a:fillRect/>
          </a:stretch>
        </p:blipFill>
        <p:spPr>
          <a:xfrm>
            <a:off x="5500694" y="1925694"/>
            <a:ext cx="3643306" cy="221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5" cstate="print"/>
          <a:srcRect l="27087" t="7812" r="30348" b="34375"/>
          <a:stretch>
            <a:fillRect/>
          </a:stretch>
        </p:blipFill>
        <p:spPr>
          <a:xfrm>
            <a:off x="4071934" y="1357298"/>
            <a:ext cx="2714644" cy="304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14876" y="5786454"/>
            <a:ext cx="385765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Мотивация. Молодые люди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Акцент идет на желание быть симпатичным для противоположного пола</a:t>
            </a:r>
          </a:p>
          <a:p>
            <a:r>
              <a:rPr lang="ru-RU" dirty="0" smtClean="0"/>
              <a:t>«Что могло бы произойти, если бы ты следил за своим телом»</a:t>
            </a:r>
            <a:endParaRPr lang="ru-RU" dirty="0"/>
          </a:p>
        </p:txBody>
      </p:sp>
      <p:pic>
        <p:nvPicPr>
          <p:cNvPr id="5" name="Рисунок 4" descr="AHLs1fzDn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3786214" cy="26844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6314" y="4714884"/>
            <a:ext cx="3857652" cy="1214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29190" y="478632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его месте можешь быть ты, если перестанешь кушать пончики на ночь!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Мотивация. Мужчины и женщины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Внимание уделяется желанию продлить свою молодость и сохранить физическое здоровье</a:t>
            </a:r>
          </a:p>
          <a:p>
            <a:r>
              <a:rPr lang="ru-RU" dirty="0" smtClean="0"/>
              <a:t>Использование сравнений и ярких фраз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oNKHXEXnEv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6016">
            <a:off x="4732799" y="1589535"/>
            <a:ext cx="3786214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Пример: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714356"/>
            <a:ext cx="5857916" cy="11430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плакаты с четверостишьями, написанные в стиле Маяковского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6322" name="Picture 2" descr="http://img.bibo.kz/?9388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14488"/>
            <a:ext cx="4786346" cy="269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4572008"/>
            <a:ext cx="3286148" cy="21431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4786322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Мясо в свой рот отправлять продолжай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ночь, иль </a:t>
            </a:r>
            <a:r>
              <a:rPr lang="ru-RU" dirty="0" smtClean="0"/>
              <a:t>утром.</a:t>
            </a:r>
            <a:br>
              <a:rPr lang="ru-RU" dirty="0" smtClean="0"/>
            </a:br>
            <a:r>
              <a:rPr lang="ru-RU" dirty="0"/>
              <a:t>В тридцать – шестидесятилетний </a:t>
            </a:r>
            <a:r>
              <a:rPr lang="ru-RU" dirty="0" err="1" smtClean="0"/>
              <a:t>жирдяй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4572008"/>
            <a:ext cx="3286148" cy="21431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86380" y="4857760"/>
            <a:ext cx="2928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Второй половины во век не </a:t>
            </a:r>
            <a:r>
              <a:rPr lang="ru-RU" sz="2000" dirty="0" smtClean="0"/>
              <a:t>сыскать!</a:t>
            </a:r>
            <a:br>
              <a:rPr lang="ru-RU" sz="2000" dirty="0" smtClean="0"/>
            </a:br>
            <a:r>
              <a:rPr lang="ru-RU" sz="2000" dirty="0"/>
              <a:t>Когда </a:t>
            </a:r>
            <a:r>
              <a:rPr lang="ru-RU" sz="2000"/>
              <a:t>ты </a:t>
            </a:r>
            <a:r>
              <a:rPr lang="ru-RU" sz="2000" smtClean="0"/>
              <a:t>один,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Как двое – под сто пятьдесят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Видеоролики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214554"/>
            <a:ext cx="2857520" cy="15001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2214554"/>
            <a:ext cx="2857520" cy="15001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85852" y="2500306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Реклама на телевидении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57818" y="250030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Вирусные видеоролики</a:t>
            </a:r>
            <a:endParaRPr lang="ru-RU" sz="28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929058" y="264318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3929058" y="328612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Реклама на телевидении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Серия:</a:t>
            </a:r>
          </a:p>
          <a:p>
            <a:pPr>
              <a:buNone/>
            </a:pPr>
            <a:r>
              <a:rPr lang="ru-RU" dirty="0" smtClean="0"/>
              <a:t>«Еда создана для поддержания жизни, а не для ускорения смерти»</a:t>
            </a:r>
          </a:p>
          <a:p>
            <a:pPr>
              <a:buNone/>
            </a:pPr>
            <a:r>
              <a:rPr lang="ru-RU" b="1" dirty="0" smtClean="0"/>
              <a:t>Вид:</a:t>
            </a:r>
          </a:p>
          <a:p>
            <a:pPr>
              <a:buNone/>
            </a:pPr>
            <a:r>
              <a:rPr lang="ru-RU" dirty="0" smtClean="0"/>
              <a:t>Короткие ролики, без лишнего музыкального сопровождения</a:t>
            </a:r>
          </a:p>
          <a:p>
            <a:pPr>
              <a:buNone/>
            </a:pPr>
            <a:r>
              <a:rPr lang="ru-RU" b="1" dirty="0" smtClean="0"/>
              <a:t>Задача: </a:t>
            </a:r>
          </a:p>
          <a:p>
            <a:pPr>
              <a:buNone/>
            </a:pPr>
            <a:r>
              <a:rPr lang="ru-RU" dirty="0" smtClean="0"/>
              <a:t>В жесткой форме донести информацию до ЦА.</a:t>
            </a:r>
          </a:p>
        </p:txBody>
      </p:sp>
      <p:pic>
        <p:nvPicPr>
          <p:cNvPr id="6" name="Рисунок 5" descr="iUfsZKBW3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928802"/>
            <a:ext cx="3897322" cy="292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Пример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Полного мужчину везут на каталке в больнице. Он окружен докторами и близкими людьми. Фантик из его руки падает на пол. Затемнение экрана. </a:t>
            </a:r>
            <a:r>
              <a:rPr lang="ru-RU" dirty="0" err="1" smtClean="0"/>
              <a:t>Слоган</a:t>
            </a:r>
            <a:r>
              <a:rPr lang="ru-RU" dirty="0" smtClean="0"/>
              <a:t>: «Еда создана для поддержания жизни, а не для ускорения смерти!». Ссылка на сайт.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/>
              <a:t>Ожирение – избыточное отложение жировой ткани в организме, грозящее неблагоприятными последствиями для здоровья человека. </a:t>
            </a:r>
            <a:endParaRPr lang="ru-RU" i="1" dirty="0" smtClean="0"/>
          </a:p>
          <a:p>
            <a:pPr algn="ctr"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Вирусное видео.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691338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Привлекательность.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Идея</a:t>
            </a:r>
            <a:r>
              <a:rPr lang="ru-RU" dirty="0" smtClean="0"/>
              <a:t>: </a:t>
            </a:r>
            <a:r>
              <a:rPr lang="ru-RU" dirty="0" smtClean="0"/>
              <a:t>использование популярной методики. Видео - опрос </a:t>
            </a:r>
            <a:r>
              <a:rPr lang="ru-RU" dirty="0" smtClean="0"/>
              <a:t>симпатичных девушек и молодых людей</a:t>
            </a:r>
          </a:p>
          <a:p>
            <a:r>
              <a:rPr lang="ru-RU" b="1" dirty="0" smtClean="0"/>
              <a:t>Опрос</a:t>
            </a:r>
            <a:r>
              <a:rPr lang="ru-RU" dirty="0" smtClean="0"/>
              <a:t>: какие черты </a:t>
            </a:r>
            <a:r>
              <a:rPr lang="ru-RU" dirty="0" smtClean="0"/>
              <a:t>характера нравятся</a:t>
            </a:r>
            <a:r>
              <a:rPr lang="ru-RU" dirty="0" smtClean="0"/>
              <a:t>, кто для них идеальный(</a:t>
            </a:r>
            <a:r>
              <a:rPr lang="ru-RU" dirty="0" err="1" smtClean="0"/>
              <a:t>ая</a:t>
            </a:r>
            <a:r>
              <a:rPr lang="ru-RU" dirty="0" smtClean="0"/>
              <a:t>) парень (девушка)</a:t>
            </a:r>
          </a:p>
          <a:p>
            <a:r>
              <a:rPr lang="ru-RU" b="1" dirty="0" smtClean="0"/>
              <a:t>Конец</a:t>
            </a:r>
            <a:r>
              <a:rPr lang="ru-RU" dirty="0" smtClean="0"/>
              <a:t>: опрашиваемым демонстрируется фотография человека, который полностью подходит по описанию </a:t>
            </a:r>
            <a:r>
              <a:rPr lang="ru-RU" dirty="0" smtClean="0"/>
              <a:t>характера, но имеет лишний вес. </a:t>
            </a:r>
            <a:r>
              <a:rPr lang="ru-RU" dirty="0" smtClean="0"/>
              <a:t>Съемка реакции</a:t>
            </a:r>
          </a:p>
          <a:p>
            <a:r>
              <a:rPr lang="ru-RU" b="1" dirty="0" smtClean="0"/>
              <a:t>Вывод</a:t>
            </a:r>
            <a:r>
              <a:rPr lang="ru-RU" dirty="0" smtClean="0"/>
              <a:t>: выведение статистики тех, кому безразлична внешность и наоборот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Идея</a:t>
            </a:r>
            <a:r>
              <a:rPr lang="ru-RU" dirty="0" smtClean="0"/>
              <a:t>: семья сидит в ресторане </a:t>
            </a:r>
            <a:r>
              <a:rPr lang="ru-RU" dirty="0" err="1" smtClean="0"/>
              <a:t>фаст-фуда</a:t>
            </a:r>
            <a:r>
              <a:rPr lang="ru-RU" dirty="0" smtClean="0"/>
              <a:t>. Родители приносят детям еду этого ресторана и перед тем, как ее раздать, дают детям таблетки и делают уколы. После семья спокойно обедает.</a:t>
            </a:r>
          </a:p>
          <a:p>
            <a:r>
              <a:rPr lang="ru-RU" b="1" dirty="0" smtClean="0"/>
              <a:t>Конец:</a:t>
            </a:r>
          </a:p>
          <a:p>
            <a:pPr>
              <a:buNone/>
            </a:pPr>
            <a:r>
              <a:rPr lang="ru-RU" dirty="0" smtClean="0"/>
              <a:t>«Заботиться о своих близких – это не только исправлять последствия, но и предостерегать от проблем»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Специальные проекты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357290" y="1357298"/>
          <a:ext cx="6691338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«Каким ты можешь быть?»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Суть:</a:t>
            </a:r>
          </a:p>
          <a:p>
            <a:pPr>
              <a:buNone/>
            </a:pPr>
            <a:r>
              <a:rPr lang="ru-RU" dirty="0" smtClean="0"/>
              <a:t>Как может выглядеть человек, если он изменит свой рацион и больше уделит внимание </a:t>
            </a:r>
            <a:r>
              <a:rPr lang="ru-RU" dirty="0" smtClean="0"/>
              <a:t>активному образу жизни? </a:t>
            </a:r>
            <a:endParaRPr lang="ru-RU" dirty="0" smtClean="0"/>
          </a:p>
          <a:p>
            <a:r>
              <a:rPr lang="ru-RU" b="1" dirty="0" smtClean="0"/>
              <a:t>Расположение и вид:</a:t>
            </a:r>
          </a:p>
          <a:p>
            <a:pPr>
              <a:buNone/>
            </a:pPr>
            <a:r>
              <a:rPr lang="ru-RU" dirty="0" smtClean="0"/>
              <a:t>В ТРК стоит интерактивный экран (вертикальный), около которого располагается площадка в виде маленькой беговой дорожки.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«Каким ты можешь быть?»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72072"/>
          </a:xfrm>
        </p:spPr>
        <p:txBody>
          <a:bodyPr>
            <a:normAutofit/>
          </a:bodyPr>
          <a:lstStyle/>
          <a:p>
            <a:r>
              <a:rPr lang="ru-RU" b="1" dirty="0" smtClean="0"/>
              <a:t>Идея:</a:t>
            </a:r>
          </a:p>
          <a:p>
            <a:pPr>
              <a:buNone/>
            </a:pPr>
            <a:r>
              <a:rPr lang="ru-RU" dirty="0" smtClean="0"/>
              <a:t>На экране располагается надпись «Каким ты можешь быть?» и указание куда нужно встать, чтобы пройти тест.</a:t>
            </a:r>
          </a:p>
          <a:p>
            <a:pPr>
              <a:buNone/>
            </a:pPr>
            <a:r>
              <a:rPr lang="ru-RU" dirty="0" smtClean="0"/>
              <a:t>Человек встает на площадку и в это время она начинает двигаться (система беговой дорожки). Человек должен идти, чтобы пройти тест.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«Каким ты можешь быть?» 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8291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На экране высвечивается следующая информация: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Правило прохождения теста: тестируемый не должен останавливаться.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Экран делает фотоснимок человека.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экране сразу идет обработка фотографии.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Далее выдается измененная фотография человека, где улучшена внешность тестируемого  (худее, опрятнее), красивые волосы и другие изменения, возможные при соблюдении правильного питания и занятия спортом.</a:t>
            </a:r>
          </a:p>
          <a:p>
            <a:pPr marL="514350" indent="-514350">
              <a:buAutoNum type="arabicPeriod"/>
            </a:pPr>
            <a:r>
              <a:rPr lang="ru-RU" dirty="0" smtClean="0"/>
              <a:t>Беговая дорожка останавливается и идет печать фотографии. Этому процессу сопутствует информация, что если человек будет уделять спорту такое же количество времени, как сейчас ежедневно утром и вечером, то он сможет достигнуть хорошего результата.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распечатанном файле будет не только измененная фотография, но и советы по правильному питанию и занятию спортом.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«Каким ты можешь быть?». Макет.</a:t>
            </a:r>
            <a:endParaRPr lang="ru-RU" dirty="0"/>
          </a:p>
        </p:txBody>
      </p:sp>
      <p:pic>
        <p:nvPicPr>
          <p:cNvPr id="4" name="Рисунок 3" descr="Безымянный1.png"/>
          <p:cNvPicPr>
            <a:picLocks noChangeAspect="1"/>
          </p:cNvPicPr>
          <p:nvPr/>
        </p:nvPicPr>
        <p:blipFill>
          <a:blip r:embed="rId3" cstate="print"/>
          <a:srcRect l="3187" r="1209" b="1366"/>
          <a:stretch>
            <a:fillRect/>
          </a:stretch>
        </p:blipFill>
        <p:spPr>
          <a:xfrm>
            <a:off x="3357554" y="1571612"/>
            <a:ext cx="2143140" cy="4500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364331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Интерактивный экран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428860" y="435769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5643570" y="1857364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86644" y="164305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Камера</a:t>
            </a:r>
            <a:endParaRPr lang="ru-RU" sz="2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>
            <a:off x="5643570" y="614364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15140" y="564357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Площадка</a:t>
            </a:r>
          </a:p>
          <a:p>
            <a:r>
              <a:rPr lang="ru-RU" sz="2000" dirty="0" smtClean="0"/>
              <a:t>Беговая дорожка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4786322"/>
            <a:ext cx="1571636" cy="71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>
            <a:off x="5500694" y="485776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15140" y="471488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Печать файла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«Тебе не должно быть стыдно!»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Суть: </a:t>
            </a:r>
          </a:p>
          <a:p>
            <a:pPr>
              <a:buNone/>
            </a:pPr>
            <a:r>
              <a:rPr lang="ru-RU" dirty="0" smtClean="0"/>
              <a:t>Установка весов в местах большого скопления людей с табличкой «Тебе не должно быть стыдно!»</a:t>
            </a:r>
          </a:p>
          <a:p>
            <a:r>
              <a:rPr lang="ru-RU" b="1" dirty="0" smtClean="0"/>
              <a:t>Задача:</a:t>
            </a:r>
          </a:p>
          <a:p>
            <a:pPr>
              <a:buNone/>
            </a:pPr>
            <a:r>
              <a:rPr lang="ru-RU" dirty="0" smtClean="0"/>
              <a:t> Привлечь внимание к проблеме</a:t>
            </a:r>
          </a:p>
          <a:p>
            <a:r>
              <a:rPr lang="ru-RU" b="1" dirty="0" smtClean="0"/>
              <a:t>Действие:</a:t>
            </a:r>
          </a:p>
          <a:p>
            <a:pPr>
              <a:buNone/>
            </a:pPr>
            <a:r>
              <a:rPr lang="ru-RU" dirty="0" smtClean="0"/>
              <a:t>На весах указан сайт, где можно получить бесплатную консультацию врача и фитнес-инструктора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g4Z4O8dDcA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43049"/>
            <a:ext cx="3929090" cy="438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Создание сайта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14414" y="1285860"/>
          <a:ext cx="685804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Проблема. Статистика</a:t>
            </a:r>
            <a:endParaRPr lang="ru-RU" dirty="0"/>
          </a:p>
        </p:txBody>
      </p:sp>
      <p:pic>
        <p:nvPicPr>
          <p:cNvPr id="7" name="Содержимое 6" descr="ca827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2309"/>
          <a:stretch>
            <a:fillRect/>
          </a:stretch>
        </p:blipFill>
        <p:spPr>
          <a:xfrm>
            <a:off x="1000100" y="859963"/>
            <a:ext cx="7072362" cy="599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43174" y="500042"/>
            <a:ext cx="3714776" cy="12858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285852" y="2714620"/>
            <a:ext cx="250033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000364" y="2714620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143372" y="2714620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214942" y="2571744"/>
            <a:ext cx="242889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28926" y="857232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Сайт</a:t>
            </a:r>
            <a:endParaRPr lang="ru-RU" sz="4000" b="1" dirty="0"/>
          </a:p>
        </p:txBody>
      </p:sp>
      <p:sp>
        <p:nvSpPr>
          <p:cNvPr id="18" name="Овал 17"/>
          <p:cNvSpPr/>
          <p:nvPr/>
        </p:nvSpPr>
        <p:spPr>
          <a:xfrm>
            <a:off x="142844" y="4143380"/>
            <a:ext cx="2286016" cy="221457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428860" y="3571876"/>
            <a:ext cx="2071702" cy="20002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29124" y="3643314"/>
            <a:ext cx="200026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572264" y="4143380"/>
            <a:ext cx="2286016" cy="221457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00034" y="478632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Форум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72264" y="4786322"/>
            <a:ext cx="242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Консультации специалистов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500298" y="421481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Проведение конкурсов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57686" y="435769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Познавательные статьи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Ежедневное напоминание людям о том, что неправильное питание приводит к проблемам со здоровьем</a:t>
            </a:r>
          </a:p>
          <a:p>
            <a:r>
              <a:rPr lang="ru-RU" dirty="0" smtClean="0"/>
              <a:t>Ознакомление с решением проблемы лишнего веса  и активная поддержка желающих</a:t>
            </a:r>
          </a:p>
          <a:p>
            <a:r>
              <a:rPr lang="ru-RU" dirty="0" smtClean="0"/>
              <a:t>Мотивация на занятие спортом и ведения здорового образа жизни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786058"/>
            <a:ext cx="864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5103674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подготовлен </a:t>
            </a:r>
            <a:r>
              <a:rPr lang="ru-RU" dirty="0" err="1" smtClean="0"/>
              <a:t>Чемко</a:t>
            </a:r>
            <a:r>
              <a:rPr lang="ru-RU" dirty="0" smtClean="0"/>
              <a:t> Диной</a:t>
            </a:r>
            <a:endParaRPr lang="en-US" dirty="0" smtClean="0"/>
          </a:p>
          <a:p>
            <a:r>
              <a:rPr lang="ru-RU" dirty="0" smtClean="0"/>
              <a:t>Студенткой 2 курса </a:t>
            </a:r>
            <a:r>
              <a:rPr lang="ru-RU" dirty="0" err="1" smtClean="0"/>
              <a:t>РиСО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dchemko@mail.ru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Целевая аудитория</a:t>
            </a:r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1000100" y="1071546"/>
          <a:ext cx="742955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Идея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Затронуть проблему с различных сторон</a:t>
            </a:r>
          </a:p>
          <a:p>
            <a:r>
              <a:rPr lang="ru-RU" sz="2400" dirty="0" smtClean="0"/>
              <a:t>Ознакомить аудиторию с проблемой, причинами ее появления и ее последствиями</a:t>
            </a:r>
          </a:p>
          <a:p>
            <a:r>
              <a:rPr lang="ru-RU" sz="2400" dirty="0" smtClean="0"/>
              <a:t>Мотивация к ведению здорового образа жизни и правильного питания</a:t>
            </a:r>
            <a:endParaRPr lang="ru-RU" sz="2400" dirty="0"/>
          </a:p>
        </p:txBody>
      </p:sp>
      <p:pic>
        <p:nvPicPr>
          <p:cNvPr id="4" name="Рисунок 3" descr="wales-generation-of-obese-teenagers-may-already-have-suffered-last-heart-damage-323471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143116"/>
            <a:ext cx="4647641" cy="309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Механизм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71538" y="1397000"/>
          <a:ext cx="7429552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Наружная реклама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14414" y="1397000"/>
          <a:ext cx="6643734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Указание на проблему и ее последствия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.jimdo.com/www67/o/s5820d887328e831e/img/if1f366dfe5f3b3fa/1383648715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46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Указание на причину возникновения проблемы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1008</Words>
  <Application>Microsoft Office PowerPoint</Application>
  <PresentationFormat>Экран (4:3)</PresentationFormat>
  <Paragraphs>159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Решение проблемы ожирения</vt:lpstr>
      <vt:lpstr>Проблема</vt:lpstr>
      <vt:lpstr>Проблема. Статистика</vt:lpstr>
      <vt:lpstr>Целевая аудитория</vt:lpstr>
      <vt:lpstr>Идея</vt:lpstr>
      <vt:lpstr>Механизм</vt:lpstr>
      <vt:lpstr>Наружная реклама</vt:lpstr>
      <vt:lpstr>Указание на проблему и ее последствия</vt:lpstr>
      <vt:lpstr>Указание на причину возникновения проблемы</vt:lpstr>
      <vt:lpstr>Пример 1</vt:lpstr>
      <vt:lpstr>Пример 2</vt:lpstr>
      <vt:lpstr>Мотивация на борьбу с лишним весом и ведение здорового образа жизни </vt:lpstr>
      <vt:lpstr>Мотивация. Дети и подростки</vt:lpstr>
      <vt:lpstr>Мотивация. Молодые люди</vt:lpstr>
      <vt:lpstr>Мотивация. Мужчины и женщины</vt:lpstr>
      <vt:lpstr>Пример:</vt:lpstr>
      <vt:lpstr>Видеоролики </vt:lpstr>
      <vt:lpstr>Реклама на телевидении</vt:lpstr>
      <vt:lpstr>Пример </vt:lpstr>
      <vt:lpstr>Вирусное видео. </vt:lpstr>
      <vt:lpstr>Привлекательность.</vt:lpstr>
      <vt:lpstr>Здоровье</vt:lpstr>
      <vt:lpstr>Специальные проекты</vt:lpstr>
      <vt:lpstr>«Каким ты можешь быть?»</vt:lpstr>
      <vt:lpstr>«Каким ты можешь быть?»</vt:lpstr>
      <vt:lpstr>«Каким ты можешь быть?» Действия</vt:lpstr>
      <vt:lpstr>«Каким ты можешь быть?». Макет.</vt:lpstr>
      <vt:lpstr>«Тебе не должно быть стыдно!»</vt:lpstr>
      <vt:lpstr>Создание сайта</vt:lpstr>
      <vt:lpstr>Слайд 30</vt:lpstr>
      <vt:lpstr>Результат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Проблема: ожирение</dc:title>
  <dc:creator>111</dc:creator>
  <cp:lastModifiedBy>alexei</cp:lastModifiedBy>
  <cp:revision>59</cp:revision>
  <dcterms:created xsi:type="dcterms:W3CDTF">2015-04-13T07:58:49Z</dcterms:created>
  <dcterms:modified xsi:type="dcterms:W3CDTF">2015-04-13T17:58:10Z</dcterms:modified>
</cp:coreProperties>
</file>