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1" r:id="rId6"/>
    <p:sldId id="265" r:id="rId7"/>
    <p:sldId id="262" r:id="rId8"/>
    <p:sldId id="263" r:id="rId9"/>
    <p:sldId id="264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4" autoAdjust="0"/>
    <p:restoredTop sz="94444" autoAdjust="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147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39AEC-36F2-49D4-88D9-4433C9CD2575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39037-CAAA-474C-AC2F-671CBD8B57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39AEC-36F2-49D4-88D9-4433C9CD2575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39037-CAAA-474C-AC2F-671CBD8B57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39AEC-36F2-49D4-88D9-4433C9CD2575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39037-CAAA-474C-AC2F-671CBD8B57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39AEC-36F2-49D4-88D9-4433C9CD2575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39037-CAAA-474C-AC2F-671CBD8B57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39AEC-36F2-49D4-88D9-4433C9CD2575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39037-CAAA-474C-AC2F-671CBD8B57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39AEC-36F2-49D4-88D9-4433C9CD2575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39037-CAAA-474C-AC2F-671CBD8B57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39AEC-36F2-49D4-88D9-4433C9CD2575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39037-CAAA-474C-AC2F-671CBD8B57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39AEC-36F2-49D4-88D9-4433C9CD2575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39037-CAAA-474C-AC2F-671CBD8B57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39AEC-36F2-49D4-88D9-4433C9CD2575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39037-CAAA-474C-AC2F-671CBD8B57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39AEC-36F2-49D4-88D9-4433C9CD2575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39037-CAAA-474C-AC2F-671CBD8B57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39AEC-36F2-49D4-88D9-4433C9CD2575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39037-CAAA-474C-AC2F-671CBD8B57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39AEC-36F2-49D4-88D9-4433C9CD2575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39037-CAAA-474C-AC2F-671CBD8B57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5;&#1082;&#1072;&#1090;&#1077;&#1088;&#1080;&#1085;&#1072;\Desktop\Griffiny-Privedu%20sebya%20v%20formu.360.mp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8"/>
            <a:ext cx="7743852" cy="3857652"/>
          </a:xfrm>
        </p:spPr>
        <p:txBody>
          <a:bodyPr>
            <a:noAutofit/>
          </a:bodyPr>
          <a:lstStyle/>
          <a:p>
            <a:pPr algn="l"/>
            <a:r>
              <a:rPr lang="ru-RU" sz="3800" dirty="0">
                <a:solidFill>
                  <a:schemeClr val="bg2">
                    <a:lumMod val="25000"/>
                  </a:schemeClr>
                </a:solidFill>
                <a:latin typeface="Dotum" pitchFamily="34" charset="-127"/>
                <a:ea typeface="Dotum" pitchFamily="34" charset="-127"/>
              </a:rPr>
              <a:t>Конкурсное задание для </a:t>
            </a:r>
            <a:r>
              <a:rPr lang="en-US" sz="3800" dirty="0">
                <a:solidFill>
                  <a:schemeClr val="bg2">
                    <a:lumMod val="25000"/>
                  </a:schemeClr>
                </a:solidFill>
                <a:latin typeface="Dotum" pitchFamily="34" charset="-127"/>
                <a:ea typeface="Dotum" pitchFamily="34" charset="-127"/>
              </a:rPr>
              <a:t>BBDO </a:t>
            </a:r>
            <a:r>
              <a:rPr lang="en-US" sz="3800" dirty="0" smtClean="0">
                <a:solidFill>
                  <a:schemeClr val="bg2">
                    <a:lumMod val="25000"/>
                  </a:schemeClr>
                </a:solidFill>
                <a:latin typeface="Dotum" pitchFamily="34" charset="-127"/>
                <a:ea typeface="Dotum" pitchFamily="34" charset="-127"/>
              </a:rPr>
              <a:t>Moscow</a:t>
            </a:r>
            <a:br>
              <a:rPr lang="en-US" sz="3800" dirty="0" smtClean="0">
                <a:solidFill>
                  <a:schemeClr val="bg2">
                    <a:lumMod val="25000"/>
                  </a:schemeClr>
                </a:solidFill>
                <a:latin typeface="Dotum" pitchFamily="34" charset="-127"/>
                <a:ea typeface="Dotum" pitchFamily="34" charset="-127"/>
              </a:rPr>
            </a:br>
            <a:r>
              <a:rPr lang="ru-RU" sz="3800" dirty="0">
                <a:solidFill>
                  <a:schemeClr val="bg2">
                    <a:lumMod val="25000"/>
                  </a:schemeClr>
                </a:solidFill>
                <a:latin typeface="Dotum" pitchFamily="34" charset="-127"/>
                <a:ea typeface="Dotum" pitchFamily="34" charset="-127"/>
              </a:rPr>
              <a:t/>
            </a:r>
            <a:br>
              <a:rPr lang="ru-RU" sz="3800" dirty="0">
                <a:solidFill>
                  <a:schemeClr val="bg2">
                    <a:lumMod val="25000"/>
                  </a:schemeClr>
                </a:solidFill>
                <a:latin typeface="Dotum" pitchFamily="34" charset="-127"/>
                <a:ea typeface="Dotum" pitchFamily="34" charset="-127"/>
              </a:rPr>
            </a:br>
            <a:r>
              <a:rPr lang="ru-RU" sz="3800" dirty="0">
                <a:solidFill>
                  <a:schemeClr val="bg2">
                    <a:lumMod val="25000"/>
                  </a:schemeClr>
                </a:solidFill>
                <a:latin typeface="Dotum" pitchFamily="34" charset="-127"/>
                <a:ea typeface="Dotum" pitchFamily="34" charset="-127"/>
              </a:rPr>
              <a:t>Социальная интегрированная кампания по проблеме </a:t>
            </a:r>
            <a:r>
              <a:rPr lang="ru-RU" sz="3800" dirty="0" smtClean="0">
                <a:solidFill>
                  <a:schemeClr val="bg2">
                    <a:lumMod val="25000"/>
                  </a:schemeClr>
                </a:solidFill>
                <a:latin typeface="Dotum" pitchFamily="34" charset="-127"/>
                <a:ea typeface="Dotum" pitchFamily="34" charset="-127"/>
              </a:rPr>
              <a:t>ожирения</a:t>
            </a:r>
            <a:r>
              <a:rPr lang="ru-RU" sz="3800" dirty="0"/>
              <a:t/>
            </a:r>
            <a:br>
              <a:rPr lang="ru-RU" sz="3800" dirty="0"/>
            </a:br>
            <a:endParaRPr lang="ru-RU" sz="3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0496" y="4714884"/>
            <a:ext cx="4929222" cy="1857388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dirty="0" smtClean="0"/>
              <a:t>СПбГУ </a:t>
            </a:r>
          </a:p>
          <a:p>
            <a:pPr algn="r"/>
            <a:r>
              <a:rPr lang="ru-RU" dirty="0" err="1" smtClean="0"/>
              <a:t>ВШЖиМК</a:t>
            </a:r>
            <a:endParaRPr lang="ru-RU" dirty="0" smtClean="0"/>
          </a:p>
          <a:p>
            <a:pPr algn="r"/>
            <a:r>
              <a:rPr lang="ru-RU" dirty="0" smtClean="0"/>
              <a:t>Карпова Екатерина</a:t>
            </a:r>
          </a:p>
          <a:p>
            <a:pPr algn="r"/>
            <a:r>
              <a:rPr lang="ru-RU" dirty="0" err="1" smtClean="0"/>
              <a:t>Бондина</a:t>
            </a:r>
            <a:r>
              <a:rPr lang="ru-RU" dirty="0" smtClean="0"/>
              <a:t> Анастасия</a:t>
            </a:r>
          </a:p>
          <a:p>
            <a:pPr algn="r"/>
            <a:endParaRPr lang="ru-RU" dirty="0" smtClean="0"/>
          </a:p>
          <a:p>
            <a:pPr algn="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214290"/>
            <a:ext cx="8429684" cy="3571900"/>
          </a:xfrm>
          <a:prstGeom prst="rect">
            <a:avLst/>
          </a:prstGeom>
          <a:noFill/>
          <a:ln w="508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4357686" cy="504351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Ограничение </a:t>
            </a:r>
            <a:r>
              <a:rPr lang="ru-RU" dirty="0" smtClean="0"/>
              <a:t>рекламы </a:t>
            </a:r>
            <a:r>
              <a:rPr lang="ru-RU" dirty="0" err="1" smtClean="0"/>
              <a:t>фастфуда</a:t>
            </a:r>
            <a:r>
              <a:rPr lang="ru-RU" dirty="0" smtClean="0"/>
              <a:t> в СМИ.  Телевидение: показ рекламных роликов после 23:00.  Печатные СМИ: запрет рекламы на первых полосах; ограничение наружной рекламы; запрет транспортной рекламы. 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3">
              <a:lumMod val="75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э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кономическая сфера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Рисунок 4" descr="81e2061c-ba3b-4f9f-8671-16fb37bb77f7_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4071942"/>
            <a:ext cx="3262302" cy="2570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Фото_креативная-реклама-Макдоналдс_билборд-с-часам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1714488"/>
            <a:ext cx="4024304" cy="2260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ваше внимание!</a:t>
            </a:r>
            <a:endParaRPr lang="ru-RU" dirty="0"/>
          </a:p>
        </p:txBody>
      </p:sp>
      <p:pic>
        <p:nvPicPr>
          <p:cNvPr id="8" name="Griffiny-Privedu sebya v formu.360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85852" y="1571612"/>
            <a:ext cx="6715172" cy="5036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357166"/>
            <a:ext cx="3929090" cy="600079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86" y="714356"/>
            <a:ext cx="37862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2">
                    <a:lumMod val="10000"/>
                  </a:schemeClr>
                </a:solidFill>
                <a:latin typeface="Dotum" pitchFamily="34" charset="-127"/>
                <a:ea typeface="Dotum" pitchFamily="34" charset="-127"/>
              </a:rPr>
              <a:t>#</a:t>
            </a:r>
            <a:r>
              <a:rPr lang="ru-RU" sz="4800" dirty="0" smtClean="0">
                <a:solidFill>
                  <a:schemeClr val="bg2">
                    <a:lumMod val="10000"/>
                  </a:schemeClr>
                </a:solidFill>
                <a:latin typeface="Dotum" pitchFamily="34" charset="-127"/>
                <a:ea typeface="Dotum" pitchFamily="34" charset="-127"/>
              </a:rPr>
              <a:t>ожирение </a:t>
            </a:r>
            <a:r>
              <a:rPr lang="en-US" sz="4800" dirty="0" smtClean="0">
                <a:solidFill>
                  <a:schemeClr val="bg2">
                    <a:lumMod val="10000"/>
                  </a:schemeClr>
                </a:solidFill>
                <a:latin typeface="Dotum" pitchFamily="34" charset="-127"/>
                <a:ea typeface="Dotum" pitchFamily="34" charset="-127"/>
              </a:rPr>
              <a:t>#</a:t>
            </a:r>
            <a:r>
              <a:rPr lang="ru-RU" sz="4800" dirty="0" smtClean="0">
                <a:solidFill>
                  <a:schemeClr val="bg2">
                    <a:lumMod val="10000"/>
                  </a:schemeClr>
                </a:solidFill>
                <a:latin typeface="Dotum" pitchFamily="34" charset="-127"/>
                <a:ea typeface="Dotum" pitchFamily="34" charset="-127"/>
              </a:rPr>
              <a:t>проблема</a:t>
            </a:r>
          </a:p>
          <a:p>
            <a:r>
              <a:rPr lang="en-US" sz="4800" dirty="0" smtClean="0">
                <a:solidFill>
                  <a:schemeClr val="bg2">
                    <a:lumMod val="10000"/>
                  </a:schemeClr>
                </a:solidFill>
                <a:latin typeface="Dotum" pitchFamily="34" charset="-127"/>
                <a:ea typeface="Dotum" pitchFamily="34" charset="-127"/>
              </a:rPr>
              <a:t>#21</a:t>
            </a:r>
            <a:r>
              <a:rPr lang="ru-RU" sz="4800" dirty="0" smtClean="0">
                <a:solidFill>
                  <a:schemeClr val="bg2">
                    <a:lumMod val="10000"/>
                  </a:schemeClr>
                </a:solidFill>
                <a:latin typeface="Dotum" pitchFamily="34" charset="-127"/>
                <a:ea typeface="Dotum" pitchFamily="34" charset="-127"/>
              </a:rPr>
              <a:t>века</a:t>
            </a:r>
            <a:endParaRPr lang="ru-RU" sz="4800" dirty="0">
              <a:solidFill>
                <a:schemeClr val="bg2">
                  <a:lumMod val="10000"/>
                </a:schemeClr>
              </a:solidFill>
              <a:latin typeface="Dotum" pitchFamily="34" charset="-127"/>
              <a:ea typeface="Dotum" pitchFamily="34" charset="-127"/>
            </a:endParaRPr>
          </a:p>
        </p:txBody>
      </p:sp>
      <p:pic>
        <p:nvPicPr>
          <p:cNvPr id="6" name="Рисунок 5" descr="nNrz1qpmjx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9" y="357167"/>
            <a:ext cx="4242281" cy="6000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274638"/>
            <a:ext cx="5900750" cy="1154098"/>
          </a:xfrm>
        </p:spPr>
        <p:txBody>
          <a:bodyPr/>
          <a:lstStyle/>
          <a:p>
            <a:r>
              <a:rPr lang="ru-RU" dirty="0" smtClean="0">
                <a:latin typeface="Dotum" pitchFamily="34" charset="-127"/>
                <a:ea typeface="Dotum" pitchFamily="34" charset="-127"/>
              </a:rPr>
              <a:t>статистика</a:t>
            </a:r>
            <a:endParaRPr lang="ru-RU" dirty="0">
              <a:latin typeface="Dotum" pitchFamily="34" charset="-127"/>
              <a:ea typeface="Dotum" pitchFamily="34" charset="-127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86050" y="1600200"/>
            <a:ext cx="5900750" cy="4614882"/>
          </a:xfrm>
        </p:spPr>
        <p:txBody>
          <a:bodyPr>
            <a:normAutofit fontScale="92500" lnSpcReduction="10000"/>
          </a:bodyPr>
          <a:lstStyle/>
          <a:p>
            <a:pPr>
              <a:buFont typeface="Courier New" pitchFamily="49" charset="0"/>
              <a:buChar char="o"/>
            </a:pPr>
            <a:r>
              <a:rPr lang="ru-RU" dirty="0" smtClean="0">
                <a:latin typeface="Dotum" pitchFamily="34" charset="-127"/>
                <a:ea typeface="Dotum" pitchFamily="34" charset="-127"/>
              </a:rPr>
              <a:t>каждый пятый мужчина и каждая третья женщина имеют проблемы с избыточным весом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>
                <a:latin typeface="Dotum" pitchFamily="34" charset="-127"/>
                <a:ea typeface="Dotum" pitchFamily="34" charset="-127"/>
              </a:rPr>
              <a:t>90 % женщин недовольны своим телом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>
                <a:latin typeface="Dotum" pitchFamily="34" charset="-127"/>
                <a:ea typeface="Dotum" pitchFamily="34" charset="-127"/>
              </a:rPr>
              <a:t>каждый человек, страдающий ожирением, имеет проблемы со здоровьем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0"/>
            <a:ext cx="142876" cy="6858000"/>
          </a:xfrm>
          <a:prstGeom prst="rect">
            <a:avLst/>
          </a:prstGeom>
          <a:solidFill>
            <a:schemeClr val="accent3">
              <a:lumMod val="7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0"/>
            <a:ext cx="285752" cy="70723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857356" y="0"/>
            <a:ext cx="35719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1143000"/>
          </a:xfrm>
        </p:spPr>
        <p:txBody>
          <a:bodyPr>
            <a:normAutofit/>
          </a:bodyPr>
          <a:lstStyle/>
          <a:p>
            <a:pPr algn="l"/>
            <a:r>
              <a:rPr lang="ru-RU" sz="4000" dirty="0">
                <a:latin typeface="Dotum" pitchFamily="34" charset="-127"/>
                <a:ea typeface="Dotum" pitchFamily="34" charset="-127"/>
              </a:rPr>
              <a:t>с</a:t>
            </a:r>
            <a:r>
              <a:rPr lang="ru-RU" sz="4000" dirty="0" smtClean="0">
                <a:latin typeface="Dotum" pitchFamily="34" charset="-127"/>
                <a:ea typeface="Dotum" pitchFamily="34" charset="-127"/>
              </a:rPr>
              <a:t>феры рекламной кампании</a:t>
            </a:r>
            <a:endParaRPr lang="ru-RU" sz="4000" dirty="0">
              <a:latin typeface="Dotum" pitchFamily="34" charset="-127"/>
              <a:ea typeface="Dotum" pitchFamily="34" charset="-127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714488"/>
            <a:ext cx="8143932" cy="121444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000100" y="1857364"/>
            <a:ext cx="7072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2">
                    <a:lumMod val="10000"/>
                  </a:schemeClr>
                </a:solidFill>
                <a:latin typeface="Dotum" pitchFamily="34" charset="-127"/>
                <a:ea typeface="Dotum" pitchFamily="34" charset="-127"/>
              </a:rPr>
              <a:t>политическая </a:t>
            </a:r>
            <a:endParaRPr lang="ru-RU" sz="4000" dirty="0">
              <a:solidFill>
                <a:schemeClr val="bg2">
                  <a:lumMod val="10000"/>
                </a:schemeClr>
              </a:solidFill>
              <a:latin typeface="Dotum" pitchFamily="34" charset="-127"/>
              <a:ea typeface="Dotum" pitchFamily="34" charset="-127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3286124"/>
            <a:ext cx="8143932" cy="12144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4857760"/>
            <a:ext cx="8143932" cy="1214446"/>
          </a:xfrm>
          <a:prstGeom prst="rect">
            <a:avLst/>
          </a:prstGeom>
          <a:solidFill>
            <a:schemeClr val="accent3">
              <a:lumMod val="75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142976" y="3429000"/>
            <a:ext cx="3571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2">
                    <a:lumMod val="10000"/>
                  </a:schemeClr>
                </a:solidFill>
                <a:latin typeface="Dotum" pitchFamily="34" charset="-127"/>
                <a:ea typeface="Dotum" pitchFamily="34" charset="-127"/>
              </a:rPr>
              <a:t>социальная</a:t>
            </a:r>
            <a:endParaRPr lang="ru-RU" sz="4000" dirty="0">
              <a:solidFill>
                <a:schemeClr val="bg2">
                  <a:lumMod val="10000"/>
                </a:schemeClr>
              </a:solidFill>
              <a:latin typeface="Dotum" pitchFamily="34" charset="-127"/>
              <a:ea typeface="Dotum" pitchFamily="34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4414" y="5000636"/>
            <a:ext cx="4572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2">
                    <a:lumMod val="10000"/>
                  </a:schemeClr>
                </a:solidFill>
                <a:latin typeface="Dotum" pitchFamily="34" charset="-127"/>
                <a:ea typeface="Dotum" pitchFamily="34" charset="-127"/>
              </a:rPr>
              <a:t>экономическая</a:t>
            </a:r>
            <a:endParaRPr lang="ru-RU" sz="4000" dirty="0">
              <a:solidFill>
                <a:schemeClr val="bg2">
                  <a:lumMod val="10000"/>
                </a:schemeClr>
              </a:solidFill>
              <a:latin typeface="Dotum" pitchFamily="34" charset="-127"/>
              <a:ea typeface="Dotum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571536" y="1571612"/>
            <a:ext cx="9144064" cy="2428892"/>
          </a:xfrm>
        </p:spPr>
        <p:txBody>
          <a:bodyPr>
            <a:normAutofit fontScale="70000" lnSpcReduction="20000"/>
          </a:bodyPr>
          <a:lstStyle/>
          <a:p>
            <a:pPr marL="514350" indent="0">
              <a:buNone/>
            </a:pPr>
            <a:r>
              <a:rPr lang="ru-RU" sz="3600" b="1" dirty="0" smtClean="0">
                <a:latin typeface="Dotum" pitchFamily="34" charset="-127"/>
                <a:ea typeface="Dotum" pitchFamily="34" charset="-127"/>
              </a:rPr>
              <a:t>    законодательная инициатива:</a:t>
            </a:r>
          </a:p>
          <a:p>
            <a:pPr marL="514350" indent="0">
              <a:buNone/>
            </a:pPr>
            <a:endParaRPr lang="ru-RU" sz="3600" b="1" dirty="0" smtClean="0">
              <a:latin typeface="Dotum" pitchFamily="34" charset="-127"/>
              <a:ea typeface="Dotum" pitchFamily="34" charset="-127"/>
            </a:endParaRPr>
          </a:p>
          <a:p>
            <a:pPr marL="1028700" indent="0">
              <a:buNone/>
            </a:pPr>
            <a:r>
              <a:rPr lang="ru-RU" dirty="0" smtClean="0">
                <a:latin typeface="Dotum" pitchFamily="34" charset="-127"/>
                <a:ea typeface="Dotum" pitchFamily="34" charset="-127"/>
              </a:rPr>
              <a:t>введение акцизного сбора на </a:t>
            </a:r>
            <a:r>
              <a:rPr lang="ru-RU" dirty="0" err="1" smtClean="0">
                <a:latin typeface="Dotum" pitchFamily="34" charset="-127"/>
                <a:ea typeface="Dotum" pitchFamily="34" charset="-127"/>
              </a:rPr>
              <a:t>фастфуд</a:t>
            </a:r>
            <a:r>
              <a:rPr lang="ru-RU" dirty="0" smtClean="0">
                <a:latin typeface="Dotum" pitchFamily="34" charset="-127"/>
                <a:ea typeface="Dotum" pitchFamily="34" charset="-127"/>
              </a:rPr>
              <a:t>, высококаллорийные продукты (продукция </a:t>
            </a:r>
            <a:r>
              <a:rPr lang="en-US" dirty="0" smtClean="0">
                <a:latin typeface="Dotum" pitchFamily="34" charset="-127"/>
                <a:ea typeface="Dotum" pitchFamily="34" charset="-127"/>
              </a:rPr>
              <a:t>McDonald’s</a:t>
            </a:r>
            <a:r>
              <a:rPr lang="ru-RU" dirty="0" smtClean="0">
                <a:latin typeface="Dotum" pitchFamily="34" charset="-127"/>
                <a:ea typeface="Dotum" pitchFamily="34" charset="-127"/>
              </a:rPr>
              <a:t>, </a:t>
            </a:r>
            <a:r>
              <a:rPr lang="en-US" dirty="0" smtClean="0">
                <a:latin typeface="Dotum" pitchFamily="34" charset="-127"/>
                <a:ea typeface="Dotum" pitchFamily="34" charset="-127"/>
              </a:rPr>
              <a:t>KFC</a:t>
            </a:r>
            <a:r>
              <a:rPr lang="ru-RU" dirty="0" smtClean="0">
                <a:latin typeface="Dotum" pitchFamily="34" charset="-127"/>
                <a:ea typeface="Dotum" pitchFamily="34" charset="-127"/>
              </a:rPr>
              <a:t>, </a:t>
            </a:r>
            <a:r>
              <a:rPr lang="ru-RU" dirty="0" err="1" smtClean="0">
                <a:latin typeface="Dotum" pitchFamily="34" charset="-127"/>
                <a:ea typeface="Dotum" pitchFamily="34" charset="-127"/>
              </a:rPr>
              <a:t>Бургер</a:t>
            </a:r>
            <a:r>
              <a:rPr lang="ru-RU" dirty="0" smtClean="0">
                <a:latin typeface="Dotum" pitchFamily="34" charset="-127"/>
                <a:ea typeface="Dotum" pitchFamily="34" charset="-127"/>
              </a:rPr>
              <a:t> Кинг и др.), так как они приносят вред организму человека на ровне с табаком и алкоголем</a:t>
            </a:r>
          </a:p>
          <a:p>
            <a:pPr marL="1028700" indent="0">
              <a:buNone/>
            </a:pPr>
            <a:endParaRPr lang="ru-RU" dirty="0" smtClean="0">
              <a:latin typeface="Dotum" pitchFamily="34" charset="-127"/>
              <a:ea typeface="Dotum" pitchFamily="34" charset="-127"/>
            </a:endParaRPr>
          </a:p>
          <a:p>
            <a:pPr marL="1028700" indent="0">
              <a:buFont typeface="Courier New" pitchFamily="49" charset="0"/>
              <a:buChar char="o"/>
            </a:pPr>
            <a:endParaRPr lang="ru-RU" dirty="0" smtClean="0">
              <a:latin typeface="Dotum" pitchFamily="34" charset="-127"/>
              <a:ea typeface="Dotum" pitchFamily="34" charset="-127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Dotum" pitchFamily="34" charset="-127"/>
                <a:ea typeface="Dotum" pitchFamily="34" charset="-127"/>
              </a:rPr>
              <a:t>п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Dotum" pitchFamily="34" charset="-127"/>
                <a:ea typeface="Dotum" pitchFamily="34" charset="-127"/>
              </a:rPr>
              <a:t>олитическая сфера</a:t>
            </a:r>
            <a:endParaRPr lang="ru-RU" dirty="0">
              <a:solidFill>
                <a:schemeClr val="bg2">
                  <a:lumMod val="10000"/>
                </a:schemeClr>
              </a:solidFill>
              <a:latin typeface="Dotum" pitchFamily="34" charset="-127"/>
              <a:ea typeface="Dotum" pitchFamily="34" charset="-127"/>
            </a:endParaRPr>
          </a:p>
        </p:txBody>
      </p:sp>
      <p:pic>
        <p:nvPicPr>
          <p:cNvPr id="6" name="Рисунок 5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3929066"/>
            <a:ext cx="4643470" cy="2651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8197" y="3929066"/>
            <a:ext cx="3367207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543428" cy="4525963"/>
          </a:xfrm>
        </p:spPr>
        <p:txBody>
          <a:bodyPr/>
          <a:lstStyle/>
          <a:p>
            <a:pPr>
              <a:buNone/>
            </a:pPr>
            <a:r>
              <a:rPr lang="ru-RU" dirty="0">
                <a:latin typeface="Dotum" pitchFamily="34" charset="-127"/>
                <a:ea typeface="Dotum" pitchFamily="34" charset="-127"/>
              </a:rPr>
              <a:t> </a:t>
            </a:r>
            <a:r>
              <a:rPr lang="ru-RU" dirty="0" smtClean="0">
                <a:latin typeface="Dotum" pitchFamily="34" charset="-127"/>
                <a:ea typeface="Dotum" pitchFamily="34" charset="-127"/>
              </a:rPr>
              <a:t>  открытие государственных бюджетных </a:t>
            </a:r>
            <a:r>
              <a:rPr lang="ru-RU" dirty="0" err="1" smtClean="0">
                <a:latin typeface="Dotum" pitchFamily="34" charset="-127"/>
                <a:ea typeface="Dotum" pitchFamily="34" charset="-127"/>
              </a:rPr>
              <a:t>фитнесс-центров</a:t>
            </a:r>
            <a:r>
              <a:rPr lang="ru-RU" dirty="0" smtClean="0">
                <a:latin typeface="Dotum" pitchFamily="34" charset="-127"/>
                <a:ea typeface="Dotum" pitchFamily="34" charset="-127"/>
              </a:rPr>
              <a:t> для людей, страдающих ожирением 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Dotum" pitchFamily="34" charset="-127"/>
                <a:ea typeface="Dotum" pitchFamily="34" charset="-127"/>
              </a:rPr>
              <a:t>п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Dotum" pitchFamily="34" charset="-127"/>
                <a:ea typeface="Dotum" pitchFamily="34" charset="-127"/>
              </a:rPr>
              <a:t>олитическая сфера</a:t>
            </a:r>
            <a:endParaRPr lang="ru-RU" dirty="0">
              <a:solidFill>
                <a:schemeClr val="bg2">
                  <a:lumMod val="10000"/>
                </a:schemeClr>
              </a:solidFill>
              <a:latin typeface="Dotum" pitchFamily="34" charset="-127"/>
              <a:ea typeface="Dotum" pitchFamily="34" charset="-127"/>
            </a:endParaRPr>
          </a:p>
        </p:txBody>
      </p:sp>
      <p:pic>
        <p:nvPicPr>
          <p:cNvPr id="5" name="Рисунок 4" descr="pics-00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1714488"/>
            <a:ext cx="3548066" cy="3548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2800" dirty="0">
                <a:latin typeface="Dotum" pitchFamily="34" charset="-127"/>
                <a:ea typeface="Dotum" pitchFamily="34" charset="-127"/>
              </a:rPr>
              <a:t>р</a:t>
            </a:r>
            <a:r>
              <a:rPr lang="ru-RU" sz="2800" dirty="0" smtClean="0">
                <a:latin typeface="Dotum" pitchFamily="34" charset="-127"/>
                <a:ea typeface="Dotum" pitchFamily="34" charset="-127"/>
              </a:rPr>
              <a:t>азработка мотивирующих рекламных видеороликов и наружной рекламы</a:t>
            </a:r>
          </a:p>
          <a:p>
            <a:pPr indent="0">
              <a:buNone/>
            </a:pPr>
            <a:endParaRPr lang="ru-RU" sz="2800" dirty="0" smtClean="0">
              <a:latin typeface="Dotum" pitchFamily="34" charset="-127"/>
              <a:ea typeface="Dotum" pitchFamily="34" charset="-127"/>
            </a:endParaRPr>
          </a:p>
          <a:p>
            <a:pPr indent="0">
              <a:buNone/>
            </a:pPr>
            <a:r>
              <a:rPr lang="ru-RU" sz="2800" dirty="0" smtClean="0">
                <a:latin typeface="Dotum" pitchFamily="34" charset="-127"/>
                <a:ea typeface="Dotum" pitchFamily="34" charset="-127"/>
              </a:rPr>
              <a:t> </a:t>
            </a:r>
            <a:endParaRPr lang="ru-RU" sz="2800" dirty="0">
              <a:latin typeface="Dotum" pitchFamily="34" charset="-127"/>
              <a:ea typeface="Dotum" pitchFamily="34" charset="-127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Dotum" pitchFamily="34" charset="-127"/>
                <a:ea typeface="Dotum" pitchFamily="34" charset="-127"/>
              </a:rPr>
              <a:t>с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Dotum" pitchFamily="34" charset="-127"/>
                <a:ea typeface="Dotum" pitchFamily="34" charset="-127"/>
              </a:rPr>
              <a:t>оциальная сфера</a:t>
            </a:r>
            <a:endParaRPr lang="ru-RU" dirty="0">
              <a:solidFill>
                <a:schemeClr val="bg2">
                  <a:lumMod val="10000"/>
                </a:schemeClr>
              </a:solidFill>
              <a:latin typeface="Dotum" pitchFamily="34" charset="-127"/>
              <a:ea typeface="Dotum" pitchFamily="34" charset="-127"/>
            </a:endParaRPr>
          </a:p>
        </p:txBody>
      </p:sp>
      <p:pic>
        <p:nvPicPr>
          <p:cNvPr id="8" name="Рисунок 7" descr="267_b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2643182"/>
            <a:ext cx="2825752" cy="3913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Безымянный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2714620"/>
            <a:ext cx="4572032" cy="3858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Dotum" pitchFamily="34" charset="-127"/>
                <a:ea typeface="Dotum" pitchFamily="34" charset="-127"/>
              </a:rPr>
              <a:t>социальная сфера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5043494" cy="4268799"/>
          </a:xfrm>
        </p:spPr>
        <p:txBody>
          <a:bodyPr>
            <a:normAutofit lnSpcReduction="10000"/>
          </a:bodyPr>
          <a:lstStyle/>
          <a:p>
            <a:pPr indent="0">
              <a:buNone/>
            </a:pPr>
            <a:r>
              <a:rPr lang="ru-RU" dirty="0" smtClean="0">
                <a:latin typeface="Dotum" pitchFamily="34" charset="-127"/>
                <a:ea typeface="Dotum" pitchFamily="34" charset="-127"/>
              </a:rPr>
              <a:t>создание отпугивающих изображений, предупреждающих о вреде жирной/нездоровой пищи, находящихся на продукции </a:t>
            </a:r>
            <a:r>
              <a:rPr lang="ru-RU" dirty="0" err="1" smtClean="0">
                <a:latin typeface="Dotum" pitchFamily="34" charset="-127"/>
                <a:ea typeface="Dotum" pitchFamily="34" charset="-127"/>
              </a:rPr>
              <a:t>фастфуда</a:t>
            </a:r>
            <a:endParaRPr lang="ru-RU" dirty="0" smtClean="0">
              <a:latin typeface="Dotum" pitchFamily="34" charset="-127"/>
              <a:ea typeface="Dotum" pitchFamily="34" charset="-127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357166"/>
            <a:ext cx="8143932" cy="12144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42910" y="571480"/>
            <a:ext cx="62151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Dotum" pitchFamily="34" charset="-127"/>
                <a:ea typeface="Dotum" pitchFamily="34" charset="-127"/>
              </a:rPr>
              <a:t>социальная сфера</a:t>
            </a:r>
            <a:endParaRPr lang="ru-RU" sz="4400" dirty="0">
              <a:latin typeface="Dotum" pitchFamily="34" charset="-127"/>
              <a:ea typeface="Dotum" pitchFamily="34" charset="-127"/>
            </a:endParaRPr>
          </a:p>
        </p:txBody>
      </p:sp>
      <p:pic>
        <p:nvPicPr>
          <p:cNvPr id="7" name="Рисунок 6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4" y="1857364"/>
            <a:ext cx="3137132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ozhirenie-u-zhensch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4500570"/>
            <a:ext cx="3643306" cy="2185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57364"/>
            <a:ext cx="8686800" cy="4268799"/>
          </a:xfrm>
        </p:spPr>
        <p:txBody>
          <a:bodyPr/>
          <a:lstStyle/>
          <a:p>
            <a:pPr indent="0">
              <a:buNone/>
            </a:pPr>
            <a:r>
              <a:rPr lang="ru-RU" dirty="0">
                <a:latin typeface="Dotum" pitchFamily="34" charset="-127"/>
                <a:ea typeface="Dotum" pitchFamily="34" charset="-127"/>
              </a:rPr>
              <a:t>о</a:t>
            </a:r>
            <a:r>
              <a:rPr lang="ru-RU" dirty="0" smtClean="0">
                <a:latin typeface="Dotum" pitchFamily="34" charset="-127"/>
                <a:ea typeface="Dotum" pitchFamily="34" charset="-127"/>
              </a:rPr>
              <a:t>ткрытие сети ресторанов быстрого здорового питания  </a:t>
            </a:r>
            <a:endParaRPr lang="ru-RU" dirty="0">
              <a:latin typeface="Dotum" pitchFamily="34" charset="-127"/>
              <a:ea typeface="Dotum" pitchFamily="34" charset="-127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428604"/>
            <a:ext cx="8429684" cy="1143000"/>
          </a:xfrm>
          <a:prstGeom prst="rect">
            <a:avLst/>
          </a:prstGeom>
          <a:solidFill>
            <a:schemeClr val="accent3">
              <a:lumMod val="75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э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кономическая сфера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Рисунок 4" descr="image_5617121222315333928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3214686"/>
            <a:ext cx="4032256" cy="3024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Шоппинг-и-Еда-в-Барселоне-–-Рынок-Ла-Бокерия-La-Boqueria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3214686"/>
            <a:ext cx="4321974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4285</TotalTime>
  <Words>178</Words>
  <Application>Microsoft Office PowerPoint</Application>
  <PresentationFormat>Экран (4:3)</PresentationFormat>
  <Paragraphs>35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Конкурсное задание для BBDO Moscow  Социальная интегрированная кампания по проблеме ожирения </vt:lpstr>
      <vt:lpstr>Слайд 2</vt:lpstr>
      <vt:lpstr>статистика</vt:lpstr>
      <vt:lpstr>сферы рекламной кампании</vt:lpstr>
      <vt:lpstr>политическая сфера</vt:lpstr>
      <vt:lpstr>политическая сфера</vt:lpstr>
      <vt:lpstr>социальная сфера</vt:lpstr>
      <vt:lpstr>социальная сфера</vt:lpstr>
      <vt:lpstr>экономическая сфера</vt:lpstr>
      <vt:lpstr>экономическая сфера</vt:lpstr>
      <vt:lpstr>Спасибо за ваше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Екатерина</dc:creator>
  <cp:lastModifiedBy>Екатерина</cp:lastModifiedBy>
  <cp:revision>67</cp:revision>
  <dcterms:created xsi:type="dcterms:W3CDTF">2015-04-08T17:46:15Z</dcterms:created>
  <dcterms:modified xsi:type="dcterms:W3CDTF">2015-04-12T19:12:04Z</dcterms:modified>
</cp:coreProperties>
</file>