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676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МИРОВОЙ КУЛЬТУРЫ: ЖУРНАЛИСТСКИЙ КОНТЕКСТ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1000" y="1905000"/>
            <a:ext cx="8229600" cy="1905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Руководитель: доцент, кандидат социологических наук МАРЬИНА ЛЮДМИЛА ПЕТРОВНА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9530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1000" y="3657600"/>
            <a:ext cx="8229600" cy="2743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ГОСТЯХ У ХУДОЖНИКА ВЛАДИМИРА ЗАГОРОВА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Факультет Журналистики, 3 курс, </a:t>
            </a:r>
            <a:r>
              <a:rPr lang="ru-RU" sz="4200" spc="-10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очно-заочное</a:t>
            </a:r>
            <a:r>
              <a:rPr lang="ru-RU" sz="4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отделение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Спецкурс «История мировой культуры: ЖУРНАЛИСТСКИЙ КОНТЕКСТ» ( преп. Марьина Л.П.)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6019800" cy="399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Художественная мастерская Владимира </a:t>
            </a:r>
            <a:r>
              <a:rPr lang="ru-RU" dirty="0" err="1" smtClean="0">
                <a:solidFill>
                  <a:schemeClr val="bg2"/>
                </a:solidFill>
              </a:rPr>
              <a:t>Загорова</a:t>
            </a:r>
            <a:r>
              <a:rPr lang="ru-RU" dirty="0" smtClean="0">
                <a:solidFill>
                  <a:schemeClr val="bg2"/>
                </a:solidFill>
              </a:rPr>
              <a:t> располагается по адресу Средний </a:t>
            </a:r>
            <a:r>
              <a:rPr lang="ru-RU" dirty="0" err="1" smtClean="0">
                <a:solidFill>
                  <a:schemeClr val="bg2"/>
                </a:solidFill>
              </a:rPr>
              <a:t>пр</a:t>
            </a:r>
            <a:r>
              <a:rPr lang="ru-RU" dirty="0" smtClean="0">
                <a:solidFill>
                  <a:schemeClr val="bg2"/>
                </a:solidFill>
              </a:rPr>
              <a:t>, д. 9, кв. 16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688359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Петербургский художник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Владимир </a:t>
            </a:r>
            <a:r>
              <a:rPr lang="ru-RU" dirty="0" err="1" smtClean="0">
                <a:solidFill>
                  <a:schemeClr val="bg2"/>
                </a:solidFill>
              </a:rPr>
              <a:t>Загоров</a:t>
            </a:r>
            <a:r>
              <a:rPr lang="ru-RU" dirty="0" smtClean="0">
                <a:solidFill>
                  <a:schemeClr val="bg2"/>
                </a:solidFill>
              </a:rPr>
              <a:t> встречает гостей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" name="Содержимое 5" descr="9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6424684" cy="4267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838200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Прихожая в мастерской художника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0381"/>
            <a:ext cx="4059238" cy="4059238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0381"/>
            <a:ext cx="4059238" cy="40592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VhN6Fecx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688359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Владимир </a:t>
            </a:r>
            <a:r>
              <a:rPr lang="ru-RU" dirty="0" err="1" smtClean="0">
                <a:solidFill>
                  <a:schemeClr val="bg2"/>
                </a:solidFill>
              </a:rPr>
              <a:t>Загоров</a:t>
            </a:r>
            <a:r>
              <a:rPr lang="ru-RU" dirty="0" smtClean="0">
                <a:solidFill>
                  <a:schemeClr val="bg2"/>
                </a:solidFill>
              </a:rPr>
              <a:t> рассказывает студентам о профессии художника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5638800" cy="56388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0" y="1752600"/>
            <a:ext cx="1984248" cy="3733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Рабочее место  художника Владимира </a:t>
            </a:r>
            <a:r>
              <a:rPr lang="ru-RU" sz="2400" dirty="0" err="1" smtClean="0"/>
              <a:t>Толстого-Загорова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www.zagorov.ru</a:t>
            </a:r>
            <a:r>
              <a:rPr lang="ru-RU" dirty="0" smtClean="0"/>
              <a:t> – официальный сайт художника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Вид с крыши в мастерской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Владимира </a:t>
            </a:r>
            <a:r>
              <a:rPr lang="ru-RU" dirty="0" err="1" smtClean="0">
                <a:solidFill>
                  <a:schemeClr val="bg2"/>
                </a:solidFill>
              </a:rPr>
              <a:t>Толстого-Загорова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0381"/>
            <a:ext cx="4059238" cy="4059238"/>
          </a:xfrm>
        </p:spPr>
      </p:pic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0381"/>
            <a:ext cx="4059238" cy="40592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Живая лягушка</a:t>
            </a:r>
            <a:endParaRPr lang="ru-RU" dirty="0"/>
          </a:p>
        </p:txBody>
      </p:sp>
      <p:pic>
        <p:nvPicPr>
          <p:cNvPr id="7" name="Содержимое 6" descr="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906" y="2201863"/>
            <a:ext cx="3913187" cy="3913187"/>
          </a:xfrm>
        </p:spPr>
      </p:pic>
      <p:pic>
        <p:nvPicPr>
          <p:cNvPr id="8" name="Содержимое 7" descr="-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2494" y="2201863"/>
            <a:ext cx="3913187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6858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Диковинки в мастерской художника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Халат И.И.Обломова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Чаепитие в мастерской художника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Содержимое 4" descr="XHqSXWoY5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59238" cy="4112250"/>
          </a:xfrm>
        </p:spPr>
      </p:pic>
      <p:pic>
        <p:nvPicPr>
          <p:cNvPr id="6" name="Содержимое 5" descr="wtBi5e7kJJM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4059238" cy="428217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102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ИСТОРИЯ МИРОВОЙ КУЛЬТУРЫ: ЖУРНАЛИСТСКИЙ КОНТЕКСТ</vt:lpstr>
      <vt:lpstr>Художественная мастерская Владимира Загорова располагается по адресу Средний пр, д. 9, кв. 16</vt:lpstr>
      <vt:lpstr>Петербургский художник  Владимир Загоров встречает гостей</vt:lpstr>
      <vt:lpstr>Прихожая в мастерской художника</vt:lpstr>
      <vt:lpstr>Владимир Загоров рассказывает студентам о профессии художника</vt:lpstr>
      <vt:lpstr>www.zagorov.ru – официальный сайт художника</vt:lpstr>
      <vt:lpstr>Вид с крыши в мастерской  Владимира Толстого-Загорова</vt:lpstr>
      <vt:lpstr>Диковинки в мастерской художника</vt:lpstr>
      <vt:lpstr>Чаепитие в мастерской художника</vt:lpstr>
      <vt:lpstr>Спецкурс «История мировой культуры: ЖУРНАЛИСТСКИЙ КОНТЕКСТ» ( преп. Марьина Л.П.)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МИРОВОЙ КУЛЬТУРЫ: ЖУРНАЛИСТСКИЙ КОНТЕКСТ</dc:title>
  <dc:creator>Эгле</dc:creator>
  <cp:lastModifiedBy>Эгле</cp:lastModifiedBy>
  <cp:revision>11</cp:revision>
  <dcterms:created xsi:type="dcterms:W3CDTF">2013-11-15T19:25:09Z</dcterms:created>
  <dcterms:modified xsi:type="dcterms:W3CDTF">2013-11-15T21:15:16Z</dcterms:modified>
</cp:coreProperties>
</file>