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6" r:id="rId2"/>
    <p:sldId id="257" r:id="rId3"/>
    <p:sldId id="258" r:id="rId4"/>
    <p:sldId id="259" r:id="rId5"/>
    <p:sldId id="266" r:id="rId6"/>
    <p:sldId id="265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2" autoAdjust="0"/>
    <p:restoredTop sz="94660"/>
  </p:normalViewPr>
  <p:slideViewPr>
    <p:cSldViewPr snapToGrid="0">
      <p:cViewPr>
        <p:scale>
          <a:sx n="70" d="100"/>
          <a:sy n="70" d="100"/>
        </p:scale>
        <p:origin x="96" y="13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947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2685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07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9461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08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425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277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0643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587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46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4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631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9685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544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244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013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7623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7DF12-0106-4E3D-A454-AC72F5B1EB8B}" type="datetimeFigureOut">
              <a:rPr lang="ru-RU" smtClean="0"/>
              <a:t>29.08.2014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98AF0-5DDE-4D4C-AFBC-88F000B331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0915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4403" y="2224585"/>
            <a:ext cx="8229600" cy="166010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Выставка картин </a:t>
            </a:r>
            <a:br>
              <a:rPr lang="ru-RU" dirty="0" smtClean="0"/>
            </a:br>
            <a:r>
              <a:rPr lang="ru-RU" dirty="0" smtClean="0"/>
              <a:t>Н. </a:t>
            </a:r>
            <a:r>
              <a:rPr lang="ru-RU" dirty="0"/>
              <a:t>Р</a:t>
            </a:r>
            <a:r>
              <a:rPr lang="ru-RU" dirty="0" smtClean="0"/>
              <a:t>ериха в Русском музее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68380" y="5651919"/>
            <a:ext cx="7766936" cy="1096899"/>
          </a:xfrm>
        </p:spPr>
        <p:txBody>
          <a:bodyPr>
            <a:normAutofit/>
          </a:bodyPr>
          <a:lstStyle/>
          <a:p>
            <a:r>
              <a:rPr lang="ru-RU" dirty="0" smtClean="0"/>
              <a:t> Зачет по  </a:t>
            </a:r>
            <a:r>
              <a:rPr lang="ru-RU" dirty="0" err="1" smtClean="0"/>
              <a:t>спецсеминару</a:t>
            </a:r>
            <a:endParaRPr lang="ru-RU" dirty="0" smtClean="0"/>
          </a:p>
          <a:p>
            <a:r>
              <a:rPr lang="ru-RU" dirty="0" smtClean="0"/>
              <a:t>«Культурная жизнь мегаполиса и ее отражение в СМИ»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99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0098" y="5537200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Вот он -  долгожданный «зачет» в зале современного искусства!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381" y="200167"/>
            <a:ext cx="8148639" cy="54324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9234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4196" y="5537200"/>
            <a:ext cx="8596668" cy="1320800"/>
          </a:xfrm>
        </p:spPr>
        <p:txBody>
          <a:bodyPr/>
          <a:lstStyle/>
          <a:p>
            <a:pPr algn="ctr"/>
            <a:r>
              <a:rPr lang="en-US" dirty="0"/>
              <a:t>Mission </a:t>
            </a:r>
            <a:r>
              <a:rPr lang="en-US" dirty="0" smtClean="0"/>
              <a:t>completed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2" y="159224"/>
            <a:ext cx="8148637" cy="5432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266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3203" y="6126703"/>
            <a:ext cx="8390606" cy="731297"/>
          </a:xfrm>
        </p:spPr>
        <p:txBody>
          <a:bodyPr/>
          <a:lstStyle/>
          <a:p>
            <a:r>
              <a:rPr lang="ru-RU" dirty="0" smtClean="0"/>
              <a:t> Мир </a:t>
            </a:r>
            <a:r>
              <a:rPr lang="ru-RU" smtClean="0"/>
              <a:t>искусства вокруг  нас…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485" y="170597"/>
            <a:ext cx="9103631" cy="606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85" y="322997"/>
            <a:ext cx="9103631" cy="606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393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9471" y="5578001"/>
            <a:ext cx="8596668" cy="1320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Ждем студентов 1 курса: передача </a:t>
            </a:r>
            <a:r>
              <a:rPr lang="ru-RU" dirty="0"/>
              <a:t> </a:t>
            </a:r>
            <a:r>
              <a:rPr lang="ru-RU" dirty="0" smtClean="0"/>
              <a:t>культурной эстафеты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16" y="327546"/>
            <a:ext cx="8367001" cy="557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64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848" y="445217"/>
            <a:ext cx="8357484" cy="581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6504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9973" y="609600"/>
            <a:ext cx="8412075" cy="560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53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6554" y="5650173"/>
            <a:ext cx="9354943" cy="1532340"/>
          </a:xfrm>
        </p:spPr>
        <p:txBody>
          <a:bodyPr/>
          <a:lstStyle/>
          <a:p>
            <a:pPr algn="ctr"/>
            <a:r>
              <a:rPr lang="ru-RU" dirty="0" smtClean="0"/>
              <a:t>Вот такой большой компанией мы приобщались к искусству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166" y="311008"/>
            <a:ext cx="8571718" cy="5714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90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2" y="5641691"/>
            <a:ext cx="11187121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Первокурсники вместе с нами   в гостях у    н. к. </a:t>
            </a:r>
            <a:r>
              <a:rPr lang="ru-RU" dirty="0" err="1" smtClean="0"/>
              <a:t>рериха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25" y="104633"/>
            <a:ext cx="8305586" cy="5537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000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840" y="5522427"/>
            <a:ext cx="11192517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Наедине с документальной хроникой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969" y="145577"/>
            <a:ext cx="8247375" cy="55732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44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Здесь мы увидели знаменитый «Черный квадрат» к. </a:t>
            </a:r>
            <a:r>
              <a:rPr lang="ru-RU" dirty="0" err="1" smtClean="0"/>
              <a:t>малевича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867" y="2095500"/>
            <a:ext cx="5656741" cy="3695700"/>
          </a:xfrm>
        </p:spPr>
      </p:pic>
    </p:spTree>
    <p:extLst>
      <p:ext uri="{BB962C8B-B14F-4D97-AF65-F5344CB8AC3E}">
        <p14:creationId xmlns:p14="http://schemas.microsoft.com/office/powerpoint/2010/main" val="79743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Дамаск</Template>
  <TotalTime>56</TotalTime>
  <Words>80</Words>
  <Application>Microsoft Office PowerPoint</Application>
  <PresentationFormat>Произвольный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Damask</vt:lpstr>
      <vt:lpstr>Выставка картин  Н. Рериха в Русском музее</vt:lpstr>
      <vt:lpstr> Мир искусства вокруг  нас…</vt:lpstr>
      <vt:lpstr>Ждем студентов 1 курса: передача  культурной эстафеты</vt:lpstr>
      <vt:lpstr>Презентация PowerPoint</vt:lpstr>
      <vt:lpstr>Презентация PowerPoint</vt:lpstr>
      <vt:lpstr>Вот такой большой компанией мы приобщались к искусству</vt:lpstr>
      <vt:lpstr>Первокурсники вместе с нами   в гостях у    н. к. рериха</vt:lpstr>
      <vt:lpstr>Наедине с документальной хроникой</vt:lpstr>
      <vt:lpstr>Здесь мы увидели знаменитый «Черный квадрат» к. малевича</vt:lpstr>
      <vt:lpstr>Вот он -  долгожданный «зачет» в зале современного искусства!</vt:lpstr>
      <vt:lpstr>Mission completed!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Выставка картин  Н. Рериха в Русском музее</dc:title>
  <dc:creator>Софья Нифантова</dc:creator>
  <cp:lastModifiedBy>Asus</cp:lastModifiedBy>
  <cp:revision>15</cp:revision>
  <dcterms:created xsi:type="dcterms:W3CDTF">2014-05-19T04:31:50Z</dcterms:created>
  <dcterms:modified xsi:type="dcterms:W3CDTF">2014-08-29T11:35:26Z</dcterms:modified>
</cp:coreProperties>
</file>