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7" r:id="rId2"/>
    <p:sldId id="272" r:id="rId3"/>
    <p:sldId id="257" r:id="rId4"/>
    <p:sldId id="266" r:id="rId5"/>
    <p:sldId id="265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8" r:id="rId14"/>
    <p:sldId id="269" r:id="rId15"/>
    <p:sldId id="270" r:id="rId16"/>
    <p:sldId id="271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38" d="100"/>
          <a:sy n="38" d="100"/>
        </p:scale>
        <p:origin x="-1410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6F030-E87E-4B90-BC48-058FBE7197D1}" type="datetimeFigureOut">
              <a:rPr lang="ru-RU" smtClean="0"/>
              <a:pPr/>
              <a:t>05.05.2014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2538B-11BF-4BD3-8A1F-C3133AC76E0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6F030-E87E-4B90-BC48-058FBE7197D1}" type="datetimeFigureOut">
              <a:rPr lang="ru-RU" smtClean="0"/>
              <a:pPr/>
              <a:t>05.05.2014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2538B-11BF-4BD3-8A1F-C3133AC76E0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6F030-E87E-4B90-BC48-058FBE7197D1}" type="datetimeFigureOut">
              <a:rPr lang="ru-RU" smtClean="0"/>
              <a:pPr/>
              <a:t>05.05.2014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2538B-11BF-4BD3-8A1F-C3133AC76E0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6F030-E87E-4B90-BC48-058FBE7197D1}" type="datetimeFigureOut">
              <a:rPr lang="ru-RU" smtClean="0"/>
              <a:pPr/>
              <a:t>05.05.2014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2538B-11BF-4BD3-8A1F-C3133AC76E0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6F030-E87E-4B90-BC48-058FBE7197D1}" type="datetimeFigureOut">
              <a:rPr lang="ru-RU" smtClean="0"/>
              <a:pPr/>
              <a:t>05.05.2014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2538B-11BF-4BD3-8A1F-C3133AC76E0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6F030-E87E-4B90-BC48-058FBE7197D1}" type="datetimeFigureOut">
              <a:rPr lang="ru-RU" smtClean="0"/>
              <a:pPr/>
              <a:t>05.05.2014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2538B-11BF-4BD3-8A1F-C3133AC76E0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6F030-E87E-4B90-BC48-058FBE7197D1}" type="datetimeFigureOut">
              <a:rPr lang="ru-RU" smtClean="0"/>
              <a:pPr/>
              <a:t>05.05.2014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2538B-11BF-4BD3-8A1F-C3133AC76E0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6F030-E87E-4B90-BC48-058FBE7197D1}" type="datetimeFigureOut">
              <a:rPr lang="ru-RU" smtClean="0"/>
              <a:pPr/>
              <a:t>05.05.2014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2538B-11BF-4BD3-8A1F-C3133AC76E0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6F030-E87E-4B90-BC48-058FBE7197D1}" type="datetimeFigureOut">
              <a:rPr lang="ru-RU" smtClean="0"/>
              <a:pPr/>
              <a:t>05.05.2014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2538B-11BF-4BD3-8A1F-C3133AC76E0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6F030-E87E-4B90-BC48-058FBE7197D1}" type="datetimeFigureOut">
              <a:rPr lang="ru-RU" smtClean="0"/>
              <a:pPr/>
              <a:t>05.05.2014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2538B-11BF-4BD3-8A1F-C3133AC76E0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6F030-E87E-4B90-BC48-058FBE7197D1}" type="datetimeFigureOut">
              <a:rPr lang="ru-RU" smtClean="0"/>
              <a:pPr/>
              <a:t>05.05.2014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2538B-11BF-4BD3-8A1F-C3133AC76E0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96F030-E87E-4B90-BC48-058FBE7197D1}" type="datetimeFigureOut">
              <a:rPr lang="ru-RU" smtClean="0"/>
              <a:pPr/>
              <a:t>05.05.2014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02538B-11BF-4BD3-8A1F-C3133AC76E0B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Иван\Pictures\камера\Университи\Презентация\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C:\Users\Иван\Pictures\камера\Университи\Презентация\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71734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C:\Users\Иван\Pictures\камера\Университи\Презентация\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79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C:\Users\Иван\Pictures\камера\Университи\Презентация\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 descr="C:\Users\Иван\Pictures\камера\Университи\Презентация\DSC_04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 descr="C:\Users\Иван\Pictures\камера\Университи\Презентация\DSC_043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 descr="C:\Users\Иван\Pictures\камера\Университи\Презентация\DSC_048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4383"/>
            <a:ext cx="9144000" cy="683361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386" name="Picture 2" descr="C:\Users\Иван\Pictures\камера\Университи\Презентация\конец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Иван\Pictures\камера\Университи\Презентация\2_отредактировано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2863" y="1"/>
            <a:ext cx="9186863" cy="685799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Иван\Pictures\камера\Университи\Презентация\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 descr="C:\Users\Иван\Pictures\камера\Университи\Презентация\DSC_035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1" cy="68579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 descr="C:\Users\Иван\Pictures\камера\Университи\Презентация\DSC_03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Users\Иван\Pictures\камера\Университи\Презентация\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C:\Users\Иван\Pictures\камера\Университи\Презентация\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C:\Users\Иван\Pictures\камера\Университи\Презентация\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C:\Users\Иван\Pictures\камера\Университи\Презентация\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</TotalTime>
  <Words>0</Words>
  <Application>Microsoft Office PowerPoint</Application>
  <PresentationFormat>Экран (4:3)</PresentationFormat>
  <Paragraphs>0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</vt:vector>
  </TitlesOfParts>
  <Company>Hewlett-Packard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Иван Евдокимов</dc:creator>
  <cp:lastModifiedBy>Иван Евдокимов</cp:lastModifiedBy>
  <cp:revision>6</cp:revision>
  <dcterms:created xsi:type="dcterms:W3CDTF">2014-04-14T19:43:23Z</dcterms:created>
  <dcterms:modified xsi:type="dcterms:W3CDTF">2014-05-05T19:01:33Z</dcterms:modified>
</cp:coreProperties>
</file>