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36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C8D5-3834-4BF2-91C4-5EA0CA1766B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93E-7C0F-49C6-A3B1-7C54D1AE2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C8D5-3834-4BF2-91C4-5EA0CA1766B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93E-7C0F-49C6-A3B1-7C54D1AE2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C8D5-3834-4BF2-91C4-5EA0CA1766B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93E-7C0F-49C6-A3B1-7C54D1AE2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C8D5-3834-4BF2-91C4-5EA0CA1766B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93E-7C0F-49C6-A3B1-7C54D1AE2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C8D5-3834-4BF2-91C4-5EA0CA1766B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93E-7C0F-49C6-A3B1-7C54D1AE2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C8D5-3834-4BF2-91C4-5EA0CA1766B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93E-7C0F-49C6-A3B1-7C54D1AE2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C8D5-3834-4BF2-91C4-5EA0CA1766B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93E-7C0F-49C6-A3B1-7C54D1AE2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C8D5-3834-4BF2-91C4-5EA0CA1766B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93E-7C0F-49C6-A3B1-7C54D1AE2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C8D5-3834-4BF2-91C4-5EA0CA1766B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93E-7C0F-49C6-A3B1-7C54D1AE2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C8D5-3834-4BF2-91C4-5EA0CA1766B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93E-7C0F-49C6-A3B1-7C54D1AE2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C8D5-3834-4BF2-91C4-5EA0CA1766B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F593E-7C0F-49C6-A3B1-7C54D1AE2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EC8D5-3834-4BF2-91C4-5EA0CA1766B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593E-7C0F-49C6-A3B1-7C54D1AE2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062664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Визуальное эссе </a:t>
            </a:r>
            <a:r>
              <a:rPr lang="ru-RU" sz="5400" b="1" dirty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Сохраним память о Великой Отечественной войне</a:t>
            </a:r>
            <a:endParaRPr lang="ru-RU" sz="5400" b="1" dirty="0">
              <a:solidFill>
                <a:srgbClr val="5A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272808" cy="172819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Выполнила </a:t>
            </a:r>
          </a:p>
          <a:p>
            <a:pPr algn="l"/>
            <a:r>
              <a:rPr lang="ru-RU" smtClean="0"/>
              <a:t>Студентка</a:t>
            </a:r>
          </a:p>
          <a:p>
            <a:pPr algn="l"/>
            <a:r>
              <a:rPr lang="ru-RU" smtClean="0"/>
              <a:t>факультета </a:t>
            </a:r>
            <a:r>
              <a:rPr lang="ru-RU" dirty="0" smtClean="0"/>
              <a:t>прикладных коммуникаций</a:t>
            </a:r>
          </a:p>
          <a:p>
            <a:pPr algn="l"/>
            <a:r>
              <a:rPr lang="ru-RU" dirty="0" smtClean="0"/>
              <a:t>Левушкина Ирина</a:t>
            </a:r>
            <a:endParaRPr lang="ru-RU" dirty="0"/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700" b="1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</a:t>
            </a:r>
            <a:endParaRPr lang="ru-RU" sz="6700" b="1" dirty="0">
              <a:solidFill>
                <a:srgbClr val="5A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cdn2.img22.ria.ru/images/93660/71/936607148.jpg"/>
          <p:cNvPicPr>
            <a:picLocks noChangeAspect="1" noChangeArrowheads="1"/>
          </p:cNvPicPr>
          <p:nvPr/>
        </p:nvPicPr>
        <p:blipFill>
          <a:blip r:embed="rId2" cstate="print"/>
          <a:srcRect l="24050"/>
          <a:stretch>
            <a:fillRect/>
          </a:stretch>
        </p:blipFill>
        <p:spPr bwMode="auto">
          <a:xfrm>
            <a:off x="1331640" y="1484785"/>
            <a:ext cx="6624736" cy="46805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6093296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</a:t>
            </a:r>
            <a:endParaRPr lang="ru-RU" sz="3200" b="1" dirty="0">
              <a:solidFill>
                <a:srgbClr val="5A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1.poltava.pl.ua/news/73/7212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605153" cy="4943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0232" y="609329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3200" b="1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гонь </a:t>
            </a:r>
            <a:endParaRPr lang="ru-RU" sz="3200" b="1" dirty="0">
              <a:solidFill>
                <a:srgbClr val="5A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eti.mail.ru/pre_square800_resize/pic/photolib/2014/05/08/lori-0004777236-bigw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56922"/>
            <a:ext cx="7776864" cy="49218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476672"/>
            <a:ext cx="342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благодарность</a:t>
            </a:r>
            <a:endParaRPr lang="ru-RU" sz="3200" b="1" dirty="0">
              <a:solidFill>
                <a:srgbClr val="5A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eni.ru/wallpapers/523fb63ac797bb13d17d799cf71efb37/64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984776" cy="52385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260648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3200" b="1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истое небо</a:t>
            </a:r>
            <a:endParaRPr lang="ru-RU" sz="3200" b="1" dirty="0">
              <a:solidFill>
                <a:srgbClr val="5A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muli.info/uploads/images/00/00/03/2011/04/08/051da956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635896" cy="550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853336" cy="1143000"/>
          </a:xfrm>
        </p:spPr>
        <p:txBody>
          <a:bodyPr>
            <a:normAutofit/>
          </a:bodyPr>
          <a:lstStyle/>
          <a:p>
            <a:r>
              <a:rPr lang="ru-RU" sz="6700" b="1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</a:t>
            </a:r>
            <a:endParaRPr lang="ru-RU" sz="6700" b="1" dirty="0">
              <a:solidFill>
                <a:srgbClr val="5A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vsezdorovo.com/wp-content/uploads/2011/05/without-vaccination-1.jpg"/>
          <p:cNvPicPr>
            <a:picLocks noChangeAspect="1" noChangeArrowheads="1"/>
          </p:cNvPicPr>
          <p:nvPr/>
        </p:nvPicPr>
        <p:blipFill>
          <a:blip r:embed="rId3" cstate="print"/>
          <a:srcRect l="4001" t="2703" r="3980" b="8108"/>
          <a:stretch>
            <a:fillRect/>
          </a:stretch>
        </p:blipFill>
        <p:spPr bwMode="auto">
          <a:xfrm>
            <a:off x="1115616" y="1412776"/>
            <a:ext cx="3240360" cy="464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6093296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внукам</a:t>
            </a:r>
            <a:endParaRPr lang="ru-RU" sz="3200" b="1" dirty="0">
              <a:solidFill>
                <a:srgbClr val="5A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43608" y="4437112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3200" b="1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ица близких,</a:t>
            </a:r>
            <a:endParaRPr lang="ru-RU" sz="3200" b="1" dirty="0">
              <a:solidFill>
                <a:srgbClr val="5A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EwhIVku4H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710621" y="1202147"/>
            <a:ext cx="4988196" cy="3249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XyIf8M0wmm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5084670" cy="3240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5976" y="5661248"/>
            <a:ext cx="4788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из личного архива, 1941 год, перед уходом на фронт. На фото </a:t>
            </a:r>
            <a:r>
              <a:rPr lang="ru-RU" dirty="0" err="1" smtClean="0"/>
              <a:t>Занкин</a:t>
            </a:r>
            <a:r>
              <a:rPr lang="ru-RU" dirty="0" smtClean="0"/>
              <a:t> А. И.     с женой Зинкиной П. М.</a:t>
            </a:r>
            <a:endParaRPr lang="ru-RU" dirty="0"/>
          </a:p>
        </p:txBody>
      </p:sp>
    </p:spTree>
  </p:cSld>
  <p:clrMapOvr>
    <a:masterClrMapping/>
  </p:clrMapOvr>
  <p:transition advClick="0" advTm="3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opwar.ru/uploads/posts/2011-03/1299501016_sovetskie-zhenshhiny-pilo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272808" cy="45455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19672" y="5661248"/>
            <a:ext cx="6309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b="1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вернувшихся с войны, – </a:t>
            </a:r>
            <a:endParaRPr lang="ru-RU" sz="3200" b="1" dirty="0">
              <a:solidFill>
                <a:srgbClr val="5A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04664"/>
            <a:ext cx="4193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b="1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астоящих героев</a:t>
            </a:r>
            <a:endParaRPr lang="ru-RU" sz="3200" b="1" dirty="0">
              <a:solidFill>
                <a:srgbClr val="5A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KwkzZj9B4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55375" y="1349281"/>
            <a:ext cx="6346758" cy="41694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15719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из личного архива. В госпитале после ранения. Зинкин А. И. с товарищами</a:t>
            </a:r>
            <a:endParaRPr lang="ru-RU" dirty="0"/>
          </a:p>
        </p:txBody>
      </p:sp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618856" cy="1143000"/>
          </a:xfrm>
        </p:spPr>
        <p:txBody>
          <a:bodyPr>
            <a:normAutofit/>
          </a:bodyPr>
          <a:lstStyle/>
          <a:p>
            <a:r>
              <a:rPr lang="ru-RU" sz="6700" b="1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</a:t>
            </a:r>
            <a:endParaRPr lang="ru-RU" sz="6700" b="1" dirty="0">
              <a:solidFill>
                <a:srgbClr val="5A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0" name="AutoShape 4" descr="data:image/jpeg;base64,/9j/4AAQSkZJRgABAQAAAQABAAD/2wCEAAkGBxQTEhUUExQVFRUXGB8bGBcYGBgcGxwaGhkbGxoXGBofHCggHh4lGxsbITEiJSkrLi4uGR8zODMsNygtLisBCgoKBQUFDgUFDisZExkrKysrKysrKysrKysrKysrKysrKysrKysrKysrKysrKysrKysrKysrKysrKysrKysrK//AABEIAOAA4QMBIgACEQEDEQH/xAAbAAACAwEBAQAAAAAAAAAAAAAEBQIDBgEAB//EAEEQAAECBAQDBQYEBAQGAwAAAAECEQADITEEEkFRBSJhE3GBkaEGMkKx0fAUUsHhI2JykgcVgvEWJDNTouJDk9L/xAAUAQEAAAAAAAAAAAAAAAAAAAAA/8QAFBEBAAAAAAAAAAAAAAAAAAAAAP/aAAwDAQACEQMRAD8AT8Vx+dRJy6vlsohqjbeAO3SovYnuFGijs0EB1ZW0+y8UTz2RIeh1Iodrd0AetwksUkCjvb72gOepWZLsz1A1brpHZM3MnSt/o0GSJZyuWNwxD90AsnomKGr7AU7gY8nEqJH5hSunR7HaDZssu7tqw+UVgZkuoABOlRezg3teAvMhS7MkGxJ5iPzNt16xHFcXRKIQgA/mPzbcxQOIgBgyRu1aQB2CVqoXgNDMklQdCne0BrnKTRTjrHuGqABlqoR7p6beEEzSAOdQPhWAp7UqDFRGxGnhElSp7VKZqfI9DWnrFKZSD7qz8vSIyMCCf+pMQ+9CeogFGD4Mo4hRmiruBQjoTVvB43XC8KlKFOMy9M1E+bVjPJkGWooUSrq7Eg2fWDJUh/dKu5SlD9YDVYGaUkKUpLMHAGt2c3ENMPiO0LPbpXp0jF4bEkFiFJ/1Ej5tDPD4pQTQvAaRc4J94h2r57QMJeVLBLa+Zcn1hIiYVKBu51tDSXzAFwdOUhiejGA5LnKFOtyPSLgu1QQ2mp74iUgjXaLJU+SFZFutXQLprUgU/WA6qWCA4B6VikKALPXui/HFJUyaJADMXG+9IGKE5neu23rAVTkF2USdgVGnQU9ICxM9KDmIVsAkPVrnaGHaE0pvW9NopXLqQz9xLV+7QCyYlec/w3BsoKY+IjqpaxQHl3v5wcqT1tFE2dmLLYNqQz9C3zgKZeEUpJWA4GptTWKVID1ET958r5ds5D/s8elLL1bxgBuTpHol2KfzK+/CPQCgoGVi5d6sOsCbIJer+B+/WDkpUqWpaJiBkLMTzE9EtWmsKFrAW2QnvF2Ho8A5EuSkHUnbdrExUCSWqAdQWHnu3zgNPEU9mnkSlxYi9dSA8FSJamOTKkqFCojlSLqJ1A3gB+IKWh1JRmCeZTOMqQGegpY38ongccmfyAkTMtAshlvbKvQ9DDTDcRRLl5R2jJBMydlSy1a5UEbUDmzXjPzJSJ6kzZWdCQ3aTpnu5U3SAhCUqVUWJeg6wFPEMJNBaZLUjvFPA2MV4QlLaRvOAfxSkTFBXN7qgCQBUZtMxEbHHezGEmhlSUh/iQnKR1dNPMQHy6SSrv36GBVYdII7WZMOwbK/cKn5RoOP4EYScqWAVskFNnKS+g7iPDrAODk5lEpSylVLuT3DoICOFw5PuJKB+Ys/q/yiaiiVTNmUTQCqieqv9oKOBmrACXCdQzFh3mCBhJksfw5aW8Ae59YBQtBd1MSan6RbKQLpYbg/UaRqJ3soqZLzoXKUpnypBCu4uKeMOuD+ysqWj+MlM1TVUqoB2ANfHppAYXt0irV8xF8jFgnR+6/SL/bX2YWkdphZi0H8juggbP7vmR0jJcK44pSjLmpAmDajkXBFa914DXYScAvcXanlDsrcuEAA1pr172jO8OTR1C9bt3Q6w5FKnro3hAFol3AB8q/fdAOPGJSpK5BBTqC99CDbeCe1VmGUGgoe+JoKtHqbP89oCEiYsB1sVfERZ/sxFKFrU4Ddb03iZSbN1br13p8oqEsF2UHGoGh0rpAdtqHtV4ICaWLtVvlAClDM1CQHbQt3vWPYvEmUnMoUF8pq3dACYzFqCiBLWz3DM3nHFAFJJBL/AHQRZheJInMEcxvcRPICpg9RqzA7u0AqSpaRT3VMUk6fykbfKL8LPdJCxzvUaJA1feJ46QC4KgSA7hwLfWKpGZspqCz+HWAKYbnzH0j0Vfh0bCOQGNn41PaEBM3MKcjAOO6rQbIXnUChK0H4iSK7sl6ftAUpKmACW7qqPld4nPwymLJKHu4L71P6d0AyMgIYcutxv167iFuPmuBLS5BUCXcudGf4RsIsUMiBmUH0JLUDUbdw0eOHqmclZzAFuvcdCHbwEB3jS1CWJQ90A1s6nBc+DxKfiJZkyjLJGRDBOgYhRJH5nGsUYpeeWR8Z2ckdSYRTCUBgLa/WA3HCuMysMc5l5wegcEtWukabA+3MgMtSVJJUxAJoH8nAr5x8rwXEE2mUFrPHsLLlKmrUtQKRVLqyi9LX/eA+l+0XEkz5iZwYpCeVZDHK7sfF4ykrjK1qSSQRuWsaVpFUnEmepKUpCUJCQySogg2UyiSCRo+kATMaiUgBsyjZI/XaA2E7jYlAKmDs3J5nSq1LE/rAM329kqGUhYG6R+txGGnpXNLqcnbboIjNwZGkBppfthKCw8tTC0wEhYB6gv6xosF7eoJH/ME/yzQ48zzesfLlyopUID7tiOLy8WlIlTE5rtmDPqAYH4t7ComSlqORE2hTMTlcHV6jV9Y+IIUpNQSOocRu/ZXg06YgTJ02ayqolJPMofmUWOVPVqwG1kez65EpOaYZtPfyk+bPSPYKQsg52cFwQTWpu9iGHe8Wp4T+HTnUhKBlzVmLXygPWrPZ++F3B8VMzJR2gmOCQopKTvkUPdFHZ7+Tg4et70H7REKIPPmCdPK7sYK4dlMwSVTAhbtLCxUlnCT/ADVpuB0gQzylKu0Vb3gxZwWe+lYAFWZZBTYCpU+9wmxI3MMcStCkJypAUj3i4Ki1lEAM5gKWMwdBJZ6C3cDpBEqaCXQlnDEAbdYAYzgk8xyuHGh61itCkFRZye64iyeCskVdLEEaEaPoY7hpaQxSamhuSehFYASVhSldES0hmBSGJF2MXzpAU+UlwHuQXi3EYkAEkOAN4qE0NyhyfGu0BPEEqopq7MIERLCaBg/k/wBYumIUQCQzilRbq0U4eQrOXXnQR7jAMdwb+cBHs17+g+sei/sT/wBoekcgM3OnFQSAkZSzoA96jkKIqQC2wteI4ziTi6UISWAVQEj4T5jfSBpnEZjqAbNqEACr6JvreFnEFLUUJNgWdTudw7HXzgL8RjuaqOU1IYin5hop6Ett5r8VjlAqAVyEuADTwO8aHh2CABChm1chLA9LnzjmMRIyqEyWlg5BAqWawAgMvhpRmzmC1JTdRDukbecaCbhkFAQgENd61OpOsJsMkInBqJU2+hcXhoVqSpTNWp9frAL53DiAS1N7eMKpsl6Aff8AtGok8STaYGAceW72vAWNWjtBlYnwYak9wS58IAjh0xlkO1EuG/lFPU+UJpOGzLALitTe3SDuHzgCtaqajvIZIA3b5RZhsqS8xRSDUgIIfxMAVhcMQHADevlFgwmY5UvmvbS1N72FYO4fiJKkrNkgBib5ifh/N1YuHFLtZw8Gi/xcsJzWCVXJpT6tpAXcE9m8L708rzUYLQQkV1SWKntU+EbRHs9hGBmyMOrr2CU/rAsjETkXxUrIBd1gjuBBHrB6uIpCQDMznqAQd22J3gK8V7M4OWgKlyEkKWCEpSFB/wAwTq14bzfZRBdUubMlqLO4QsUFBlUmgGwIaFsviIKwoUloFBRn1ZtAKQzkccRooNAZrjuIxmFSTklTiggpJCglSQXKShyx7i0YPheImKxUyakZErA5R7tEhgk2u5jfe2nHEdmUgjMug8de4X8IxsrFpV7o5Ui1h3PXyFIBwfaBMuYJozdpL/hgpAKikl0hzYVI8obycSqeUTAlQKiSrlISlTsQ5tWtfCMrwhOfEEFwFJbVjtXQ7NXaN8jFpwklJmBJRMXkUFVGVR946mzkmwgFWM4LMQo9oezSTRZcpOwB91vKL8QkEAJXmIDGjBmuDv1jTrCESSrD8uZP/TWpfZDMmpIAIFDYsPnGNw/C5kotMUcwSNRazhqMRrAQlzTtRtXLnV+jUgtKBVTOb2H3eIGXSlD3/J46gKUWAbNR9d4CExAWcpCnUKGwHTobeUD4rh5UGSWy7Bi4+ItrVoaKkqllqF6iun6PeB04it2JuAR5wC2Zw4q95SiaVA222ggymbUd9R12i6Y6RmZRSDUgNfTyiBrfW3TY+UBPtR+ZXp9Y9FOTp/5H6R6AzksdvmWg/wAQOoyyQ9TVwQGPWsJFS8ygli2ar2BtRqBukDpwqkPntVlOCbMCn8p/SC8HIUpXMSAliDW4PW5ofKANx+LKAwFLOWvSn7Qtw0takKLAknNmN3UwCR5Ax7HYorKhlDAsDqk0bXYFPjF2BJyiutz3+ukAsxssJCCCTzBifLyjQS8OCCtTAV1t3/ekJMeB2KbZlgC4o4eu1Ytl4xeTs1D1P0roYCcnAKmLoOrEtQkAAv3v9AIX46Vlc1zLoB0Nz/b84Z4HCsXUp02qKpsBXUdD4EQu4jixMmqV8KRlR1/m9PICAqk5XyrJABBUoMwD2NHJawF/WNXJxCuzC8rJNkliWFvMRjuHyBNXlNh69TG1wZypCFGjUe9IBXxPEpmJYgOKsaA9KQum4uZNDSkBDNapFWZ7nvO0OeI8FXMSpctCiE1JALDxiv2SktLmqVcqATR/d08yYAaRipoAdWYjQj0pBkv2iyKCV6i1SP2j2PKUqehewSXra/dAcvCcwJqqpPjbR2o0Bo08UUqUVBmA0UHL7DWM/O9oZinEvlbz8NI5qpuUt7mmZ70uGc+G8Ql4UrdYqAWKwlg5sP6mq20B3h6UzV/xZigohuexfQGnlGk4X7NOp1LKhoyWptTSEGCwwclrfpDLCyHVlBZ+reJ6QGomypKFBKlSwpnymqmF2FwPrpAPE0qxExWVKgMoDq5gdwhOj3ML/wDJ0ZsycwmoLpys6mpQuIbyMeMoCpcwka5aB6fATRv3gIYfF49BQoz0DK7MErzpNhNYkUYkWI6RpsJxMKlFM4gqqRllsADtel/EmFqpLVADgsW1Gj72gDC4wSeSbLyBSiErTVBc0B1R4+ZgDpeYqNGGjihJrWLpqAB4PQNtFakJIYEkHqXbv0ptHl4kF2Nno4FRAUjEas7+b9C0VzpaVu4YlwaMfqR9YrncQlBnUH6V8wIXYjjhcZHcfCACT0b6wDj2c4BPmkys5VKII5hyp1YsK1trBfGeCKwigkqCgQ4INSNXSS4rGZ4bxaYohcpCpc4OFHKpIY2JAoVAvVIavSDMGSkHtFupySStyX3JcwBWbqPSPQL2vUeZ+kegM+UICXKQVA81RUjfr3iFycQCpTaNXehr6PDfi/BpsqVnWQoM5AuBtYPWwjKpmFCuZ6pdmbrY1PjtAcE0E+RcvUD3hTxbvgnDFi5BYB3PRKlEebekJPxH6D1hhgZ4WFJ+IvXdwE/KA7ilOhCdaD5ad0DpxKkKUCo0q/hqDQjp6xfOl1Kr1p07+sLwshzR/nAGDFBQIzFiblhRiVFnZnbzgcvMcIDnYUAGtelPsQZwPhq5ruE5QKFRyvvzRu+H8EwipQQuSpCgzlCiUq2qDtoYDCcN4dMlLSvlUk0VlWCQNyI3/syuUmYVLl9qopGRyyUke841uPWOe0HsT2KBOwxcpDsQ9NUncEUMBcCmALS1hYFzQhwDrRm8IDWY3jCjmCmCAhZypoPdPn5xgMNIKpSEOxAr1J3h5x3iRUopUpyUmlGAoAA1ho1oCwrjK13gB/8ALmOZRctSkWycO71oACD4V9fmYLnzXYHUgDxLPBOGkggjZx5UgFWJwlApqpNenUdOkLcXNWmakLPImiEigCTsBR3udWjTyeZAe9vEWhTx7DvLSsD3aHut9ICMnC2azuatS99A8HYWUmpvcUbwBOw2hZwieVADVPL5mh8beEPJCmAoDX0P0eALkLc83MQLEB2FKNBcnDpQOSgLuCSf7XJ8oqw6BmvUC2z/AOzecFGckC4FWJJHpAXITRzQH7rAeMnpQoly+ge4qQ/QOYA4nxRIlryzMqnuQ+oIYGpJL+EDHALUvMhSZiATzWBYXD1Jd798ARPxa1nlAQPG/fUk+GsL8RJUTVbv4DzLv5Q5MmgKqvXLQ7WO5BgleHJSBUP+YN3kVN+9oBJK4PmqXbx31+9YbYLCS0AMA561MXfhyHyljps/VNvKIhSlJOcJSE1SQosCdfdcVgPLLEClnDM7RH8cpAZATlUagpD/ANTxUzAvkJGx8dqbxHOHYl6VpX5WvAd/Fr2l/wBseiHLv6/tHoALjPHETElEiaVA0UUppUfAoliaVYHvEYjiskEnLmzCpBuCXcOLi1YY4jMEMhkkFiGFQagjUOx8hCebmIFC2w1NqVtAKZpL9YYcKoSVMDpA+LlhzcHag+UDVTaAZYibz7eMMcLwoLUwqPiJoPOEkmcVkJzMTvaNrwU9kAhQdTAqH+moJfS0BTMwy0pLswUySAGq7Ze6nlDEYrKEIlpKlKQ60AJCmB0XlvrzON2vEcSpWY9oAE5XSLhnp0GnhDP2ISmbiZsxbGWQkJNiTco05Xqw6QG49nlqm4RCpnMSCA92DhlHU9e+MDx7hxwuJGWiFg5T4uR3gk+kfVsHJQlGVAYOS0Yb/EQDs0q/JMfzBSR8j4QHz7CpPaTCSTVnPT9zDI4jK1HOgEB4YZQHZzU95+zFyQSXv1rAMMMgnKpTO7nyLQ2kjmOxY/oYSy5jCC8Ni6lzpvAX4cNnS+rjw/ZoT+0PEClGVLZlUH6nwi/F45lU10F6wsxGCKl5zmBNR03bxpAKcDiFAu9wxO+xhrJ4uq3O/wDR86RZiZHaSwgJTmSDlUzEt8KvC0S9nMZnPZqSM4dnLE/uPA+sAbhcbNXYTfIJHmSBBWE4fOWpwEpO5Oc+QoPEw5RKKQQ9dG1D6Ut46xJMsJI3VqaP4swgMv7Q8HySjMzqWpqqJo39NmDvTaLPYjihLySXpmHSrFvSnfGtnnMlSTlIN+Uadb/V4w/A+EqkcRCQ+WpH9CgfkaeEBuZkgqAp99/WIylsCAzpuQXa/UQYZZIq5GocAnZ9KfWBXKVsQAkFlOCE+nRn7oC3Ez0sCrlcNVh+tLQJMBUQHJSfAgjUHXuPWO4pCFu6RlcAEKYMf30N4hKkADKA/U+fhAADChBZBUxcpGos7PXwfeCJQYErB2FnvBEzDOxDg9LWivESykB3UCWYDT7eApcbzP7P/SPQR2PRXp/+o7AYKekpJUwW7E5XYH7reIzFPbI/QECorR6vFicekHIGoKk0LnUtWjxUiRV3SkbkN3sb6ipgA8RIcV07n6VHSFU2RdnEaDFpUUuPk9jQ9P274XZc2jgj3q18RS/ygJ+zvAjNVMUxKZYclhS7DvLN4xqfZFZzcxWl6kgpFA2UPlJgb2V/hDNoui3BPK+m9i8bDhGHQSpUsZUrTUEMDV6B6B6MICeOwaJinBUae8RmoXe0Q4XgFpCQkJlty8yHQtrEKox3Bg6aLAuSTRgQBs+jwylIIRlgL8HNmAHMnK2gJIPVJNW6GM17YYKZPkLMtObIQpSdSkPbdixbZ4bIQpNlHLsTFvCZK1Z1IUzKbcGhdKg+r+kB8mSAOZVT8o6cT3Dvg/2h4EEYybLSvIgLcGpACqgdwLjwhXNwCUHmUhayRkSbAVZa6WYOE3LpJpcIzOIoBAJqbQZK7R/cKXSVAqpyhnprSsASvZubPeYEvzAKWc2VyfiJdm9BH0r2Y9mBhEKTiSohSQAg/wARBWMxUUpNAMrUZ3foYDEJwbksoqzVL9A4FPEQxRISS8xYlgAnMXIqKDls/wAxDnF8Ows0f8tMShRdgSSk7uC60VA3ArYVhZjMIqXMWnIQHolZzOk/zMx3fXSAoWjM63AIFNldH2IgTG8HE0doj+HNBqXYEs4tUHr1EP8ABYrs/dCCpiLAsNKk0o/nHcKeY5gkbsNNAau1xTQQCfh/H1S2l4lJSRZbbfelKRpMJiULS4Ulb6pawrb71ikCUtBCmNzkUm7kmlGJ039YTq4Rhr9moF2YKUNdvpoYBziMQlCXJFHvR9mNvvpAuCm55naAGwALaPXwgDC8KRomv8xJPqWHh1hvwyQE70INFUPcXdxUNsYAteLdQSl63cFm1GnzhdhcbLKlBKlVVUOWKugf3urQaZXacgIzEWVQPuzfpAGO9n1S1ulSAopd01S7NbQmAZZm30Jo2lvKJKTqR4f7frFGAwxSgZiASdHDmla384uSoZvPMwcd/h+sBUFlCncAOwDUND9fBotKioO1SbBjXRt4liCkhTsRcb98ASAHOUKFXGljdJtSAvyz/wCb+3/1j0W/5lO/OvzEegPmcvEK5mcWCbBmfMqlfCCjiieUklLvckimgqL7NAaJZK3Q7Gm1mLnYt84ZHBoStQBCk0cqLFQupq0rWu1XgOYKalYyqBDaA0NCWfx9fCKsRh2o4KfeqGJqfd9HDaQ4wXBu1cSihCUpK8yiXpozfqaHwhRMxAHvElJdlXY3qAa/MtAEYHFlbUYAMNm29Y0nCsblGsYjCTChXKQQ1w7d7M+8NUcQKB1+unnXxgN5w7i6JoYFlPYwbiccUhlCPmnCMQUTKmjg/WGs3i6lTshctbqIDUT+J8rgecBcF9plyJiQBmQpyoUfNQuC7UrCjGYrnB0Zr37gYpwy1FdAA4LCjd3NSAP9pJkvFTSUBQZIS9ASR8R11bwhFP4pNStSZkqTiUgVdARMb+tABpuRpDqSnKxNXDbCv7wbLwiZnxFNmoSqhDQEvZbjXD1nIQqUtVDKnrZKugIZC32Uyto1fHsdmkrky3QoJYVU4FHFauzitnjBcY9lQalCiQGfKQ7C1mVSr3LxVwybi8MlIUhU/CpKUXJWk2aStj/YQU2AYwGowuBl5QtSUYeXIQAqZQ3dypveWoswodGasCTOI/iJshKEZZQWlMsFiopKwVKWfzGpYUGmsUcY45IxORDiXLQT2ck5gvNYqUPimHuLWHUGRxZcgpmIyqUgkgEsks4Ndx1qWgPreM4lhkzFS1S6IAK1dmMiaOASRdqsIQ8Rx0ozMokSgkD4pKSTqC+xu4jMn/E6YwM3DqA3KUkddX9IGxftfJnurkSrU1TaxZQALQGnnTJLVw0m9xmA8gaGKuH4CQualJkywDR0qmggMa1mEekKMDx5gkpEmYoVPOg5gN05iD3j0htgOJqmLMxaEy8qVkBKWtKXra+XzgFH4ZRKSSydQEv4no2msTkSwk+NWHS+0e7RQ5nJGneNNvD5RVicSmWklYvrUsTr8rwF+VJ1Y6dfHSPAmpGmvyJ+sVgjz30+zrHbCrD5HSm0BbhySTmTyi7VZ/l4xJIS/wB+BijtXCgNGu48I4AXu3Vte+AtXKYOx5g9YHQm4At4ekXzMQtZ5i4t3N1sRCziWKSlLspQGjPTejvXYawBTn7Jj0Lv85lfn+UegEWEwObMVHT4QUk62LtT94cSVSErCVJUpCACVAgk7AP8+viF2ExeRZuToEk0PQDWIYoqq45tGCia/DYD5QB3FOLTVGUpAEsBJACHFCWYq+KgHR3a0Z7ickJQLEh9XNRrV/OGOOm9nykF+UlJLPmAIys+4eAeIhOQkg5n1Pz0v0EAskzShNKE39aRCVi1HmVUi3QdBpHJK3dJFW+ZiiZLUKi49RsYAySs5nMGfjErWAkkEdP1eE/+ajLlKa98dlLyg9etYB/PxKVHmq2pg/CTRRLt6xlpWIJ1fvjQ+y83s1iYfhIABSSli4UFHTTzgNCiaxUkgGnKeo6s50vaKMRiTKc1DAOFWrXvB+kG8RxwVnmBCUoy5FfFmZ1OOtKa+sC4wdnLz58yVpuGSX6C2rU3MAzkKmTpUvESyUqZl5Xc9kSkgMRUywg+NxEzi56iEy1T5yHzc6CANiHJtudo5/h5xhEqXPTMzFKJiVpDAFpqSDSwrLB/1RteDrklZSlPZuM6UqIdppNBXUig7oDLJlrXLndokE5QsOEuFJIKi4F8hUerCF8tKUJW4ouiiagm9KkA1feN5mllbkMkqKMzEpUCCPk/l3RhMQhUtQlzahPIAf5Sa0L3fueAoxmUulTFIPK4PgbVBtq1YM47wHDy5KCTU1ZIcFOhDWq194Gne6M1Rb/17x9IhNdKfzDQFRYpFSkG3TaAAVwJOV3Bezd5rvoR5xLBcCCVZgkbWarW8f0h5ixlCHQlILMkM/TlALVo0cWhSApSpUxAFHULsa+XnARlygHUKPdIUWs1BY+WkTWkEOAopTR2oCdCXvbzgaSoqUSElujsBoQXY/pEZctSVrylVa5aaBqUcPsNoA1RCkuXfQihp4iBeIKF0JZgAXJvY6FqV11ETShQBSaMaAaB+jG3+8WLmCpLgUF6MQMw9LCsBVISlUtRCgFJ+BiCQ7eFC8UocnmJI/L7ztuGe+sRnBITyoAyB3oGTYtsL9Q1hF2DXKyvlIXSr10cHwaAvmYgvokWDPQGgobGum0UCQkCgerX13ADsGeI4nE5Xo41cF/u8SOMSwfa7M1jakAD+HR+VP8Ab+0ejv8AmA/MnyMegFWCk5WW5KhRgBzA9Qb+9pTeCpgDgpDOHNLF+9T9SQKgsIvwiVqU0pIIyqylGqFEBQQSHbSpa7awJjpSgrmBl0+IEeTC7nWsBVipSFKJAfldk5lM9NeYA6P3UjPYiSq+hJqaHvb7Ea/h2KMtSmGYEZfeG7un/wAvOF+KQWIfMAT3JBqwowqbDaAx6gyu4/p9YNlLC0uKkXG43g3F4cbX1gL8CoEkODo2/wCsBRicAGzBLjWnzF4pQhDMx7vprDKZ2gdKgCR0r9IIwXDc1VMOlXMBTgsAGSTy5iydSTGm4csykKQqgUS5UCbAAgjUNrEuEywhQ5SX6kNR/dr0LvWCFYZc0gJIrcKIoGL1JobHvEBVKlImJCQSU5WAcsAdSNyNC8RkYRcsZQrMhIOVCmok1b1alniSzLllSc5ILt8THMQUmoFwC7WMG5AWNQGr1tb1pAR9msChaMXVWcpSAkVZl5hpUkgiLsDhFqnBKgEFJBIVyFspJIBZnKTYG4gbhOMTh5s3MhS0LSAAGoU5nLagvvE8ZxQGV2eGRMkqA9/MUkVBYMT4P0gN5hJSlJyPyFi1G3d4xPtlgJwxvaIJXLmAKyN7pIZbOautKjbWA8HxbHBQP4klTNzS5ZtW+S/WGsyfNUomZO7UgEJWAEAg191gwcmvjABycOQl0kk0JFrirPu1vnpbjVADldSBfOEhXN/Sw5X8aQRgcCucrs0lKABmKquS9j1rcNSO8S4etJCEpJmEgDqSaB3durQDT2I4OJuIEw8yJVXIVWYfdFT8NT/bvH0woDMYWcD4YnDyEywa6qA95ZbMrxPpDaAz/FPZKTNJUh5KzqgAAmtSlmfrGO4pwHE4eplqmJHxIJVTqPet0j6jHYD4n+MdlUUqxqbbju2PrEELKv5VO9ftrbR9a4v7PSMQD2ksZj8aeVQ/1C/i8fMfavhf4KclOYrQsHs81wzUKtBYOdxAArkEEKUXZ2Jdx3NoWZjEcFLYOkUOzD0oLfKCDOLF2s9L9eselsGygD7+/SAGx5AHe+l+/eAyoqQ2ReVmUSC1dM2lTDDEpKhl3o9LvQg7xnsfmQppgLd5ynrlsC3ygK/wKfzH/wCxX1j0R/FSvt/pHoDZ43DdghKZZVmJ5luzm4DvQDQQP7TrmHsuRK7u6jymjOAdawin+0k0snta2Zg5306wLOTPWpKpiVBNwFEgqAFMwvlNfKAkrHBczKFjMKlgw8G698HYfChQcgsSzmj7sdGPk29DxGGSopWAmWr+QADZnY0+haGS1hg6mSkE6k00HedIBacKkKKVEKADOOo0JAji+HNlZySWGjNSm7ir9IvWOYMSpulEu9TvXxbzi7ESgUhSuUMKVoNaaftAK5mCyrUKE0r8NianatTF6JA7TLRgCEkAgFhcbvdzeDONSCiWlZPMo5soqpqnMYHwixNKVKGV2YdGq/R/lAXrAcZTYMxJpq1bbQSFlIJAJoAfMMadzQvxEnmUwzct33dx1r+sE4YrZkqBSrLmDsdxrRurVaA6cKmqgK3Dg9bA/OLESZhDKSCNA5VlqavbN3lu+CitzQeG9K9YccBlygkoKc6tqMNXIJgESpaCf4iiE6qSnNQszUuDX0igygkqtTW3kNmb1hlMXU+6EuSGAoSaCBxIAFTTQjUHX0tAVLllSWTQBuYjUB2TF5mJy5rWfp0in8UlLJXmyg82QZiNjbqK7GOFbhTA5DWnvJq9QdWOnTrAEURVKmUzJIcU6CndXeJ8B4qlGIlzJmZRDuHDuQU1zKFdWd4DmYhAxBSUqTIXUJXzZtCCRQKsQ0CIlZnC1MCrMhRAdKBViW95I3OsB9N4X7a4eYSO0EsuwTNpewCrPelSGjQo4mj4uXrcd9NI+NYXBuFOKWLlyTzVIsKuP9UX4bF4mQAmVNMtII/hrZUvuykUDszEQH2mXNBDggjcFxEo+RYD22mST/zEsv8A92Q7eKSXPmofyw4n/wCJspJygomcrhWcA1ZgUkJL7gDwgN9jMUmWkrUWA+2EfJPbHGKxE0TQQUpJAQWKgksH8SXi/H+38udKyZwGOZeZ3JJLAPQAdDoIy0pfbzVTEsUJqk15qfYbugHUrDjs87l2oLksagi474HwzOQTkZ/ec0FfF+n6QRKnFSUqy5GApV3q5Vo/jtC/jE2YJZyjMaCjPXbr6vAHIIyt9/YgPF4cLSQrXeB+FzVmUc2XM9WJ1GviIlgsSSTMUlRlFTFQBYkHRjQg0akAj/4cH8395jsbDtsH+Y/2q+kegM4pCk/xAJf8MjkJ94q/LvZ/LugfHYxcwgqICg4BrTS1HL/pBU9Y5kMfABqFiXZ2rcdIBkSEkMokO7kPfudqeEAUcNN7Izc4UFUUQwLCrlLbgWqWg38ZLKMqkJNQ6y6qVIS2mp6veKMLNyLyLFFM3K6QQ9ALFy9Ylhk5VqEsBASzFgXBDsKu+ttIBjgQgFOfMUdwuQl1XGj00YUMG8WVK7T+AQU0JzOGpZzpq/fC3ErKuWjPRIDF7vcAnuA12hYlaiFJLig8wwFIBpOQJjhRB5XJLVADADpsOkL5OKTKmKYFSKAKZyGfMb1TQeetYu4YtknMlRvqGrQFTvmD6UsIa4XBoKTmCSD4ABhS8AqmcSaZVGWWRRVS56ABoYYcrzUSQNztrBE2XLcIADkUS1+vWn6RVw+SzgqbUGpfa9rDygLpgS/KSag5mLWNKUBIFu+Lkyle8WSGJZRra2VqO48ojJJHKgEhR+EGrfoP1js2cM1QSe89HCun7QBMxQUlABNAaFiM1XNrdDtAWMWzgEqDvqxagLeIqYvWrOolgknQP5CBEZmqAOt6GmW2h10pAeGVSwkMplFuqVBgogEEMrlvoIGw2GVLmFBYhwoW7ja48YKVhnFFBWZIdq1VXLYE12jiEZTQZdzo5OlXfzvAGzA4NmGmv2wjuEwqUrBUCC9QQPeuL7vFXZlRZLCjly2lS9daCIDEhT5gpANs5cjXR9tHs8BfxDDilGUC70F6CwY29Yqw4eSZZbOqy1AsGPwqBv5ggRVOWHzB1V+Fw3Ri0SM8pQCyJgYswL3NTubQFfaFYCDQWcu2voK3/SF+N4YhbOEk0zcqR8hvbeGiCh1K5SSHIFHLNmA6esQmyU5SDy0pej6P3wCf/hyQmWiZ2ySpRZUoJZQcEg6lqVcd0F8NTkSEgHWmWx1B8ttovkIzqGyjbUh2IPj6weB2SyJdMtASDdter+NIAZJJIqz6As8U8QwHIxSrPX3hRQ0Y77wV25L5mJNzrXWKcZNUoBJJYWf0gB/ZeYnLzgFkufhqkt3OPuxhbjkditfYLAlTHCpagTceYMTEhOaY7EkVc5aUqOZqAmCZMuvuoAAZRSPeVV1vXMev9MAr7Pqj/wAvrHoZ9mPyjyj0B3ByAApWUAszu7uKgh2Ch0a4iYlISScman5lOSf/AJEliCXDBNrxztwkhIDqJsCK1pQim1YLw2DXMTMUCD2YFzdgWYtW3dSAji8IkSi57NExIIBJWt01SSWGr1FgowfhZ2HCUInIQkhwhrEd7AqVq58ISpCVIGaWVLFnVyuFC4Bf3HAL301iYzEs5yqL1YtuAb+cBfxCYlebsRkQwCXBJO5ralGPlEZEnDDOZ6jm5MoANEl3zACpDXDB23iYZCbJBcmmv6NTWJYqekucpSlquomrUtVn0tSADQhXMxCQW973iAQQGrW3rHVYRYRmStSRmrlAIDnQkM3TrBJWOUUDtUl94sHKgpSaBzqWGzP3wFGHQkKBMwzFEVLZcpqAlm013hglSXy5gHsH7218IB/C0Up63S3Sga32IgVLSnMliC5Kf13B1gD+HqMvPlcFsq1EhlKIqRqw2v5xouLT5Aw4CQlSkgBIBGercxa41I1jMqkpDB2SByHoRmD7qrBkqSEyzMUWUVBKU6k/ESO54BdiHSlKk5hetBSwIq7u+kRVi1mhNHcsC4JvbS19+kcmLOZiXYkAFmNXIPQ/oYsQgn3QEh7PyhvWAYmQpPvJKVHnBJAzBTe63d3+sDFZByzBm2s5IcF02FXFYliVHKBnYJIIYAMQGob+sU4heZIAvWoA72rAWhawoFIZwQeUK8ttnFvWOypZAzG+4sO54c8OmYQSkqmKBLcwJdTkVBRv3DaFKi7kBkkkgG7Vb6QHgBlLAPejQFg1AFlJcCoqRprXraCVkqNCW1Ov20WiVV0sRvTxIrdxAAzic5uzVPfYh7003iU5WYWDWZyaixJ1ffu2i3iGKWWoCxFWAbd2rtpvAszEMQwKgqvumhO3QeEAZw/Dgryn3TcihrWgq1dddoGxEupAXmykgkPUgkB96RdJYpKszF/HvG3dFK0sCzdPrAelSCRo46j7rESlzlA87eJ0ilE3KrNXxHzpE5uUgndq7EQEsdgsqgFJDsCCCC77btbwgcJ2bwH309InV0q6uxsfB9YpnzyFZmYZnb5iAs/Enp9+Mdjn4sdPS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CEAAkGBxQTEhUUExQVFRUXGB8bGBcYGBgcGxwaGhkbGxoXGBofHCggHh4lGxsbITEiJSkrLi4uGR8zODMsNygtLisBCgoKBQUFDgUFDisZExkrKysrKysrKysrKysrKysrKysrKysrKysrKysrKysrKysrKysrKysrKysrKysrKysrK//AABEIAOAA4QMBIgACEQEDEQH/xAAbAAACAwEBAQAAAAAAAAAAAAAEBQIDBgEAB//EAEEQAAECBAQDBQYEBAQGAwAAAAECEQADITEEEkFRBSJhE3GBkaEGMkKx0fAUUsHhI2JykgcVgvEWJDNTouJDk9L/xAAUAQEAAAAAAAAAAAAAAAAAAAAA/8QAFBEBAAAAAAAAAAAAAAAAAAAAAP/aAAwDAQACEQMRAD8AT8Vx+dRJy6vlsohqjbeAO3SovYnuFGijs0EB1ZW0+y8UTz2RIeh1Iodrd0AetwksUkCjvb72gOepWZLsz1A1brpHZM3MnSt/o0GSJZyuWNwxD90AsnomKGr7AU7gY8nEqJH5hSunR7HaDZssu7tqw+UVgZkuoABOlRezg3teAvMhS7MkGxJ5iPzNt16xHFcXRKIQgA/mPzbcxQOIgBgyRu1aQB2CVqoXgNDMklQdCne0BrnKTRTjrHuGqABlqoR7p6beEEzSAOdQPhWAp7UqDFRGxGnhElSp7VKZqfI9DWnrFKZSD7qz8vSIyMCCf+pMQ+9CeogFGD4Mo4hRmiruBQjoTVvB43XC8KlKFOMy9M1E+bVjPJkGWooUSrq7Eg2fWDJUh/dKu5SlD9YDVYGaUkKUpLMHAGt2c3ENMPiO0LPbpXp0jF4bEkFiFJ/1Ej5tDPD4pQTQvAaRc4J94h2r57QMJeVLBLa+Zcn1hIiYVKBu51tDSXzAFwdOUhiejGA5LnKFOtyPSLgu1QQ2mp74iUgjXaLJU+SFZFutXQLprUgU/WA6qWCA4B6VikKALPXui/HFJUyaJADMXG+9IGKE5neu23rAVTkF2USdgVGnQU9ICxM9KDmIVsAkPVrnaGHaE0pvW9NopXLqQz9xLV+7QCyYlec/w3BsoKY+IjqpaxQHl3v5wcqT1tFE2dmLLYNqQz9C3zgKZeEUpJWA4GptTWKVID1ET958r5ds5D/s8elLL1bxgBuTpHol2KfzK+/CPQCgoGVi5d6sOsCbIJer+B+/WDkpUqWpaJiBkLMTzE9EtWmsKFrAW2QnvF2Ho8A5EuSkHUnbdrExUCSWqAdQWHnu3zgNPEU9mnkSlxYi9dSA8FSJamOTKkqFCojlSLqJ1A3gB+IKWh1JRmCeZTOMqQGegpY38ongccmfyAkTMtAshlvbKvQ9DDTDcRRLl5R2jJBMydlSy1a5UEbUDmzXjPzJSJ6kzZWdCQ3aTpnu5U3SAhCUqVUWJeg6wFPEMJNBaZLUjvFPA2MV4QlLaRvOAfxSkTFBXN7qgCQBUZtMxEbHHezGEmhlSUh/iQnKR1dNPMQHy6SSrv36GBVYdII7WZMOwbK/cKn5RoOP4EYScqWAVskFNnKS+g7iPDrAODk5lEpSylVLuT3DoICOFw5PuJKB+Ys/q/yiaiiVTNmUTQCqieqv9oKOBmrACXCdQzFh3mCBhJksfw5aW8Ae59YBQtBd1MSan6RbKQLpYbg/UaRqJ3soqZLzoXKUpnypBCu4uKeMOuD+ysqWj+MlM1TVUqoB2ANfHppAYXt0irV8xF8jFgnR+6/SL/bX2YWkdphZi0H8juggbP7vmR0jJcK44pSjLmpAmDajkXBFa914DXYScAvcXanlDsrcuEAA1pr172jO8OTR1C9bt3Q6w5FKnro3hAFol3AB8q/fdAOPGJSpK5BBTqC99CDbeCe1VmGUGgoe+JoKtHqbP89oCEiYsB1sVfERZ/sxFKFrU4Ddb03iZSbN1br13p8oqEsF2UHGoGh0rpAdtqHtV4ICaWLtVvlAClDM1CQHbQt3vWPYvEmUnMoUF8pq3dACYzFqCiBLWz3DM3nHFAFJJBL/AHQRZheJInMEcxvcRPICpg9RqzA7u0AqSpaRT3VMUk6fykbfKL8LPdJCxzvUaJA1feJ46QC4KgSA7hwLfWKpGZspqCz+HWAKYbnzH0j0Vfh0bCOQGNn41PaEBM3MKcjAOO6rQbIXnUChK0H4iSK7sl6ftAUpKmACW7qqPld4nPwymLJKHu4L71P6d0AyMgIYcutxv167iFuPmuBLS5BUCXcudGf4RsIsUMiBmUH0JLUDUbdw0eOHqmclZzAFuvcdCHbwEB3jS1CWJQ90A1s6nBc+DxKfiJZkyjLJGRDBOgYhRJH5nGsUYpeeWR8Z2ckdSYRTCUBgLa/WA3HCuMysMc5l5wegcEtWukabA+3MgMtSVJJUxAJoH8nAr5x8rwXEE2mUFrPHsLLlKmrUtQKRVLqyi9LX/eA+l+0XEkz5iZwYpCeVZDHK7sfF4ykrjK1qSSQRuWsaVpFUnEmepKUpCUJCQySogg2UyiSCRo+kATMaiUgBsyjZI/XaA2E7jYlAKmDs3J5nSq1LE/rAM329kqGUhYG6R+txGGnpXNLqcnbboIjNwZGkBppfthKCw8tTC0wEhYB6gv6xosF7eoJH/ME/yzQ48zzesfLlyopUID7tiOLy8WlIlTE5rtmDPqAYH4t7ComSlqORE2hTMTlcHV6jV9Y+IIUpNQSOocRu/ZXg06YgTJ02ayqolJPMofmUWOVPVqwG1kez65EpOaYZtPfyk+bPSPYKQsg52cFwQTWpu9iGHe8Wp4T+HTnUhKBlzVmLXygPWrPZ++F3B8VMzJR2gmOCQopKTvkUPdFHZ7+Tg4et70H7REKIPPmCdPK7sYK4dlMwSVTAhbtLCxUlnCT/ADVpuB0gQzylKu0Vb3gxZwWe+lYAFWZZBTYCpU+9wmxI3MMcStCkJypAUj3i4Ki1lEAM5gKWMwdBJZ6C3cDpBEqaCXQlnDEAbdYAYzgk8xyuHGh61itCkFRZye64iyeCskVdLEEaEaPoY7hpaQxSamhuSehFYASVhSldES0hmBSGJF2MXzpAU+UlwHuQXi3EYkAEkOAN4qE0NyhyfGu0BPEEqopq7MIERLCaBg/k/wBYumIUQCQzilRbq0U4eQrOXXnQR7jAMdwb+cBHs17+g+sei/sT/wBoekcgM3OnFQSAkZSzoA96jkKIqQC2wteI4ziTi6UISWAVQEj4T5jfSBpnEZjqAbNqEACr6JvreFnEFLUUJNgWdTudw7HXzgL8RjuaqOU1IYin5hop6Ett5r8VjlAqAVyEuADTwO8aHh2CABChm1chLA9LnzjmMRIyqEyWlg5BAqWawAgMvhpRmzmC1JTdRDukbecaCbhkFAQgENd61OpOsJsMkInBqJU2+hcXhoVqSpTNWp9frAL53DiAS1N7eMKpsl6Aff8AtGok8STaYGAceW72vAWNWjtBlYnwYak9wS58IAjh0xlkO1EuG/lFPU+UJpOGzLALitTe3SDuHzgCtaqajvIZIA3b5RZhsqS8xRSDUgIIfxMAVhcMQHADevlFgwmY5UvmvbS1N72FYO4fiJKkrNkgBib5ifh/N1YuHFLtZw8Gi/xcsJzWCVXJpT6tpAXcE9m8L708rzUYLQQkV1SWKntU+EbRHs9hGBmyMOrr2CU/rAsjETkXxUrIBd1gjuBBHrB6uIpCQDMznqAQd22J3gK8V7M4OWgKlyEkKWCEpSFB/wAwTq14bzfZRBdUubMlqLO4QsUFBlUmgGwIaFsviIKwoUloFBRn1ZtAKQzkccRooNAZrjuIxmFSTklTiggpJCglSQXKShyx7i0YPheImKxUyakZErA5R7tEhgk2u5jfe2nHEdmUgjMug8de4X8IxsrFpV7o5Ui1h3PXyFIBwfaBMuYJozdpL/hgpAKikl0hzYVI8obycSqeUTAlQKiSrlISlTsQ5tWtfCMrwhOfEEFwFJbVjtXQ7NXaN8jFpwklJmBJRMXkUFVGVR946mzkmwgFWM4LMQo9oezSTRZcpOwB91vKL8QkEAJXmIDGjBmuDv1jTrCESSrD8uZP/TWpfZDMmpIAIFDYsPnGNw/C5kotMUcwSNRazhqMRrAQlzTtRtXLnV+jUgtKBVTOb2H3eIGXSlD3/J46gKUWAbNR9d4CExAWcpCnUKGwHTobeUD4rh5UGSWy7Bi4+ItrVoaKkqllqF6iun6PeB04it2JuAR5wC2Zw4q95SiaVA222ggymbUd9R12i6Y6RmZRSDUgNfTyiBrfW3TY+UBPtR+ZXp9Y9FOTp/5H6R6AzksdvmWg/wAQOoyyQ9TVwQGPWsJFS8ygli2ar2BtRqBukDpwqkPntVlOCbMCn8p/SC8HIUpXMSAliDW4PW5ofKANx+LKAwFLOWvSn7Qtw0takKLAknNmN3UwCR5Ax7HYorKhlDAsDqk0bXYFPjF2BJyiutz3+ukAsxssJCCCTzBifLyjQS8OCCtTAV1t3/ekJMeB2KbZlgC4o4eu1Ytl4xeTs1D1P0roYCcnAKmLoOrEtQkAAv3v9AIX46Vlc1zLoB0Nz/b84Z4HCsXUp02qKpsBXUdD4EQu4jixMmqV8KRlR1/m9PICAqk5XyrJABBUoMwD2NHJawF/WNXJxCuzC8rJNkliWFvMRjuHyBNXlNh69TG1wZypCFGjUe9IBXxPEpmJYgOKsaA9KQum4uZNDSkBDNapFWZ7nvO0OeI8FXMSpctCiE1JALDxiv2SktLmqVcqATR/d08yYAaRipoAdWYjQj0pBkv2iyKCV6i1SP2j2PKUqehewSXra/dAcvCcwJqqpPjbR2o0Bo08UUqUVBmA0UHL7DWM/O9oZinEvlbz8NI5qpuUt7mmZ70uGc+G8Ql4UrdYqAWKwlg5sP6mq20B3h6UzV/xZigohuexfQGnlGk4X7NOp1LKhoyWptTSEGCwwclrfpDLCyHVlBZ+reJ6QGomypKFBKlSwpnymqmF2FwPrpAPE0qxExWVKgMoDq5gdwhOj3ML/wDJ0ZsycwmoLpys6mpQuIbyMeMoCpcwka5aB6fATRv3gIYfF49BQoz0DK7MErzpNhNYkUYkWI6RpsJxMKlFM4gqqRllsADtel/EmFqpLVADgsW1Gj72gDC4wSeSbLyBSiErTVBc0B1R4+ZgDpeYqNGGjihJrWLpqAB4PQNtFakJIYEkHqXbv0ptHl4kF2Nno4FRAUjEas7+b9C0VzpaVu4YlwaMfqR9YrncQlBnUH6V8wIXYjjhcZHcfCACT0b6wDj2c4BPmkys5VKII5hyp1YsK1trBfGeCKwigkqCgQ4INSNXSS4rGZ4bxaYohcpCpc4OFHKpIY2JAoVAvVIavSDMGSkHtFupySStyX3JcwBWbqPSPQL2vUeZ+kegM+UICXKQVA81RUjfr3iFycQCpTaNXehr6PDfi/BpsqVnWQoM5AuBtYPWwjKpmFCuZ6pdmbrY1PjtAcE0E+RcvUD3hTxbvgnDFi5BYB3PRKlEebekJPxH6D1hhgZ4WFJ+IvXdwE/KA7ilOhCdaD5ad0DpxKkKUCo0q/hqDQjp6xfOl1Kr1p07+sLwshzR/nAGDFBQIzFiblhRiVFnZnbzgcvMcIDnYUAGtelPsQZwPhq5ruE5QKFRyvvzRu+H8EwipQQuSpCgzlCiUq2qDtoYDCcN4dMlLSvlUk0VlWCQNyI3/syuUmYVLl9qopGRyyUke841uPWOe0HsT2KBOwxcpDsQ9NUncEUMBcCmALS1hYFzQhwDrRm8IDWY3jCjmCmCAhZypoPdPn5xgMNIKpSEOxAr1J3h5x3iRUopUpyUmlGAoAA1ho1oCwrjK13gB/8ALmOZRctSkWycO71oACD4V9fmYLnzXYHUgDxLPBOGkggjZx5UgFWJwlApqpNenUdOkLcXNWmakLPImiEigCTsBR3udWjTyeZAe9vEWhTx7DvLSsD3aHut9ICMnC2azuatS99A8HYWUmpvcUbwBOw2hZwieVADVPL5mh8beEPJCmAoDX0P0eALkLc83MQLEB2FKNBcnDpQOSgLuCSf7XJ8oqw6BmvUC2z/AOzecFGckC4FWJJHpAXITRzQH7rAeMnpQoly+ge4qQ/QOYA4nxRIlryzMqnuQ+oIYGpJL+EDHALUvMhSZiATzWBYXD1Jd798ARPxa1nlAQPG/fUk+GsL8RJUTVbv4DzLv5Q5MmgKqvXLQ7WO5BgleHJSBUP+YN3kVN+9oBJK4PmqXbx31+9YbYLCS0AMA561MXfhyHyljps/VNvKIhSlJOcJSE1SQosCdfdcVgPLLEClnDM7RH8cpAZATlUagpD/ANTxUzAvkJGx8dqbxHOHYl6VpX5WvAd/Fr2l/wBseiHLv6/tHoALjPHETElEiaVA0UUppUfAoliaVYHvEYjiskEnLmzCpBuCXcOLi1YY4jMEMhkkFiGFQagjUOx8hCebmIFC2w1NqVtAKZpL9YYcKoSVMDpA+LlhzcHag+UDVTaAZYibz7eMMcLwoLUwqPiJoPOEkmcVkJzMTvaNrwU9kAhQdTAqH+moJfS0BTMwy0pLswUySAGq7Ze6nlDEYrKEIlpKlKQ60AJCmB0XlvrzON2vEcSpWY9oAE5XSLhnp0GnhDP2ISmbiZsxbGWQkJNiTco05Xqw6QG49nlqm4RCpnMSCA92DhlHU9e+MDx7hxwuJGWiFg5T4uR3gk+kfVsHJQlGVAYOS0Yb/EQDs0q/JMfzBSR8j4QHz7CpPaTCSTVnPT9zDI4jK1HOgEB4YZQHZzU95+zFyQSXv1rAMMMgnKpTO7nyLQ2kjmOxY/oYSy5jCC8Ni6lzpvAX4cNnS+rjw/ZoT+0PEClGVLZlUH6nwi/F45lU10F6wsxGCKl5zmBNR03bxpAKcDiFAu9wxO+xhrJ4uq3O/wDR86RZiZHaSwgJTmSDlUzEt8KvC0S9nMZnPZqSM4dnLE/uPA+sAbhcbNXYTfIJHmSBBWE4fOWpwEpO5Oc+QoPEw5RKKQQ9dG1D6Ut46xJMsJI3VqaP4swgMv7Q8HySjMzqWpqqJo39NmDvTaLPYjihLySXpmHSrFvSnfGtnnMlSTlIN+Uadb/V4w/A+EqkcRCQ+WpH9CgfkaeEBuZkgqAp99/WIylsCAzpuQXa/UQYZZIq5GocAnZ9KfWBXKVsQAkFlOCE+nRn7oC3Ez0sCrlcNVh+tLQJMBUQHJSfAgjUHXuPWO4pCFu6RlcAEKYMf30N4hKkADKA/U+fhAADChBZBUxcpGos7PXwfeCJQYErB2FnvBEzDOxDg9LWivESykB3UCWYDT7eApcbzP7P/SPQR2PRXp/+o7AYKekpJUwW7E5XYH7reIzFPbI/QECorR6vFicekHIGoKk0LnUtWjxUiRV3SkbkN3sb6ipgA8RIcV07n6VHSFU2RdnEaDFpUUuPk9jQ9P274XZc2jgj3q18RS/ygJ+zvAjNVMUxKZYclhS7DvLN4xqfZFZzcxWl6kgpFA2UPlJgb2V/hDNoui3BPK+m9i8bDhGHQSpUsZUrTUEMDV6B6B6MICeOwaJinBUae8RmoXe0Q4XgFpCQkJlty8yHQtrEKox3Bg6aLAuSTRgQBs+jwylIIRlgL8HNmAHMnK2gJIPVJNW6GM17YYKZPkLMtObIQpSdSkPbdixbZ4bIQpNlHLsTFvCZK1Z1IUzKbcGhdKg+r+kB8mSAOZVT8o6cT3Dvg/2h4EEYybLSvIgLcGpACqgdwLjwhXNwCUHmUhayRkSbAVZa6WYOE3LpJpcIzOIoBAJqbQZK7R/cKXSVAqpyhnprSsASvZubPeYEvzAKWc2VyfiJdm9BH0r2Y9mBhEKTiSohSQAg/wARBWMxUUpNAMrUZ3foYDEJwbksoqzVL9A4FPEQxRISS8xYlgAnMXIqKDls/wAxDnF8Ows0f8tMShRdgSSk7uC60VA3ArYVhZjMIqXMWnIQHolZzOk/zMx3fXSAoWjM63AIFNldH2IgTG8HE0doj+HNBqXYEs4tUHr1EP8ABYrs/dCCpiLAsNKk0o/nHcKeY5gkbsNNAau1xTQQCfh/H1S2l4lJSRZbbfelKRpMJiULS4Ulb6pawrb71ikCUtBCmNzkUm7kmlGJ039YTq4Rhr9moF2YKUNdvpoYBziMQlCXJFHvR9mNvvpAuCm55naAGwALaPXwgDC8KRomv8xJPqWHh1hvwyQE70INFUPcXdxUNsYAteLdQSl63cFm1GnzhdhcbLKlBKlVVUOWKugf3urQaZXacgIzEWVQPuzfpAGO9n1S1ulSAopd01S7NbQmAZZm30Jo2lvKJKTqR4f7frFGAwxSgZiASdHDmla384uSoZvPMwcd/h+sBUFlCncAOwDUND9fBotKioO1SbBjXRt4liCkhTsRcb98ASAHOUKFXGljdJtSAvyz/wCb+3/1j0W/5lO/OvzEegPmcvEK5mcWCbBmfMqlfCCjiieUklLvckimgqL7NAaJZK3Q7Gm1mLnYt84ZHBoStQBCk0cqLFQupq0rWu1XgOYKalYyqBDaA0NCWfx9fCKsRh2o4KfeqGJqfd9HDaQ4wXBu1cSihCUpK8yiXpozfqaHwhRMxAHvElJdlXY3qAa/MtAEYHFlbUYAMNm29Y0nCsblGsYjCTChXKQQ1w7d7M+8NUcQKB1+unnXxgN5w7i6JoYFlPYwbiccUhlCPmnCMQUTKmjg/WGs3i6lTshctbqIDUT+J8rgecBcF9plyJiQBmQpyoUfNQuC7UrCjGYrnB0Zr37gYpwy1FdAA4LCjd3NSAP9pJkvFTSUBQZIS9ASR8R11bwhFP4pNStSZkqTiUgVdARMb+tABpuRpDqSnKxNXDbCv7wbLwiZnxFNmoSqhDQEvZbjXD1nIQqUtVDKnrZKugIZC32Uyto1fHsdmkrky3QoJYVU4FHFauzitnjBcY9lQalCiQGfKQ7C1mVSr3LxVwybi8MlIUhU/CpKUXJWk2aStj/YQU2AYwGowuBl5QtSUYeXIQAqZQ3dypveWoswodGasCTOI/iJshKEZZQWlMsFiopKwVKWfzGpYUGmsUcY45IxORDiXLQT2ck5gvNYqUPimHuLWHUGRxZcgpmIyqUgkgEsks4Ndx1qWgPreM4lhkzFS1S6IAK1dmMiaOASRdqsIQ8Rx0ozMokSgkD4pKSTqC+xu4jMn/E6YwM3DqA3KUkddX9IGxftfJnurkSrU1TaxZQALQGnnTJLVw0m9xmA8gaGKuH4CQualJkywDR0qmggMa1mEekKMDx5gkpEmYoVPOg5gN05iD3j0htgOJqmLMxaEy8qVkBKWtKXra+XzgFH4ZRKSSydQEv4no2msTkSwk+NWHS+0e7RQ5nJGneNNvD5RVicSmWklYvrUsTr8rwF+VJ1Y6dfHSPAmpGmvyJ+sVgjz30+zrHbCrD5HSm0BbhySTmTyi7VZ/l4xJIS/wB+BijtXCgNGu48I4AXu3Vte+AtXKYOx5g9YHQm4At4ekXzMQtZ5i4t3N1sRCziWKSlLspQGjPTejvXYawBTn7Jj0Lv85lfn+UegEWEwObMVHT4QUk62LtT94cSVSErCVJUpCACVAgk7AP8+viF2ExeRZuToEk0PQDWIYoqq45tGCia/DYD5QB3FOLTVGUpAEsBJACHFCWYq+KgHR3a0Z7ickJQLEh9XNRrV/OGOOm9nykF+UlJLPmAIys+4eAeIhOQkg5n1Pz0v0EAskzShNKE39aRCVi1HmVUi3QdBpHJK3dJFW+ZiiZLUKi49RsYAySs5nMGfjErWAkkEdP1eE/+ajLlKa98dlLyg9etYB/PxKVHmq2pg/CTRRLt6xlpWIJ1fvjQ+y83s1iYfhIABSSli4UFHTTzgNCiaxUkgGnKeo6s50vaKMRiTKc1DAOFWrXvB+kG8RxwVnmBCUoy5FfFmZ1OOtKa+sC4wdnLz58yVpuGSX6C2rU3MAzkKmTpUvESyUqZl5Xc9kSkgMRUywg+NxEzi56iEy1T5yHzc6CANiHJtudo5/h5xhEqXPTMzFKJiVpDAFpqSDSwrLB/1RteDrklZSlPZuM6UqIdppNBXUig7oDLJlrXLndokE5QsOEuFJIKi4F8hUerCF8tKUJW4ouiiagm9KkA1feN5mllbkMkqKMzEpUCCPk/l3RhMQhUtQlzahPIAf5Sa0L3fueAoxmUulTFIPK4PgbVBtq1YM47wHDy5KCTU1ZIcFOhDWq194Gne6M1Rb/17x9IhNdKfzDQFRYpFSkG3TaAAVwJOV3Bezd5rvoR5xLBcCCVZgkbWarW8f0h5ixlCHQlILMkM/TlALVo0cWhSApSpUxAFHULsa+XnARlygHUKPdIUWs1BY+WkTWkEOAopTR2oCdCXvbzgaSoqUSElujsBoQXY/pEZctSVrylVa5aaBqUcPsNoA1RCkuXfQihp4iBeIKF0JZgAXJvY6FqV11ETShQBSaMaAaB+jG3+8WLmCpLgUF6MQMw9LCsBVISlUtRCgFJ+BiCQ7eFC8UocnmJI/L7ztuGe+sRnBITyoAyB3oGTYtsL9Q1hF2DXKyvlIXSr10cHwaAvmYgvokWDPQGgobGum0UCQkCgerX13ADsGeI4nE5Xo41cF/u8SOMSwfa7M1jakAD+HR+VP8Ab+0ejv8AmA/MnyMegFWCk5WW5KhRgBzA9Qb+9pTeCpgDgpDOHNLF+9T9SQKgsIvwiVqU0pIIyqylGqFEBQQSHbSpa7awJjpSgrmBl0+IEeTC7nWsBVipSFKJAfldk5lM9NeYA6P3UjPYiSq+hJqaHvb7Ea/h2KMtSmGYEZfeG7un/wAvOF+KQWIfMAT3JBqwowqbDaAx6gyu4/p9YNlLC0uKkXG43g3F4cbX1gL8CoEkODo2/wCsBRicAGzBLjWnzF4pQhDMx7vprDKZ2gdKgCR0r9IIwXDc1VMOlXMBTgsAGSTy5iydSTGm4csykKQqgUS5UCbAAgjUNrEuEywhQ5SX6kNR/dr0LvWCFYZc0gJIrcKIoGL1JobHvEBVKlImJCQSU5WAcsAdSNyNC8RkYRcsZQrMhIOVCmok1b1alniSzLllSc5ILt8THMQUmoFwC7WMG5AWNQGr1tb1pAR9msChaMXVWcpSAkVZl5hpUkgiLsDhFqnBKgEFJBIVyFspJIBZnKTYG4gbhOMTh5s3MhS0LSAAGoU5nLagvvE8ZxQGV2eGRMkqA9/MUkVBYMT4P0gN5hJSlJyPyFi1G3d4xPtlgJwxvaIJXLmAKyN7pIZbOautKjbWA8HxbHBQP4klTNzS5ZtW+S/WGsyfNUomZO7UgEJWAEAg191gwcmvjABycOQl0kk0JFrirPu1vnpbjVADldSBfOEhXN/Sw5X8aQRgcCucrs0lKABmKquS9j1rcNSO8S4etJCEpJmEgDqSaB3durQDT2I4OJuIEw8yJVXIVWYfdFT8NT/bvH0woDMYWcD4YnDyEywa6qA95ZbMrxPpDaAz/FPZKTNJUh5KzqgAAmtSlmfrGO4pwHE4eplqmJHxIJVTqPet0j6jHYD4n+MdlUUqxqbbju2PrEELKv5VO9ftrbR9a4v7PSMQD2ksZj8aeVQ/1C/i8fMfavhf4KclOYrQsHs81wzUKtBYOdxAArkEEKUXZ2Jdx3NoWZjEcFLYOkUOzD0oLfKCDOLF2s9L9eselsGygD7+/SAGx5AHe+l+/eAyoqQ2ReVmUSC1dM2lTDDEpKhl3o9LvQg7xnsfmQppgLd5ynrlsC3ygK/wKfzH/wCxX1j0R/FSvt/pHoDZ43DdghKZZVmJ5luzm4DvQDQQP7TrmHsuRK7u6jymjOAdawin+0k0snta2Zg5306wLOTPWpKpiVBNwFEgqAFMwvlNfKAkrHBczKFjMKlgw8G698HYfChQcgsSzmj7sdGPk29DxGGSopWAmWr+QADZnY0+haGS1hg6mSkE6k00HedIBacKkKKVEKADOOo0JAji+HNlZySWGjNSm7ir9IvWOYMSpulEu9TvXxbzi7ESgUhSuUMKVoNaaftAK5mCyrUKE0r8NianatTF6JA7TLRgCEkAgFhcbvdzeDONSCiWlZPMo5soqpqnMYHwixNKVKGV2YdGq/R/lAXrAcZTYMxJpq1bbQSFlIJAJoAfMMadzQvxEnmUwzct33dx1r+sE4YrZkqBSrLmDsdxrRurVaA6cKmqgK3Dg9bA/OLESZhDKSCNA5VlqavbN3lu+CitzQeG9K9YccBlygkoKc6tqMNXIJgESpaCf4iiE6qSnNQszUuDX0igygkqtTW3kNmb1hlMXU+6EuSGAoSaCBxIAFTTQjUHX0tAVLllSWTQBuYjUB2TF5mJy5rWfp0in8UlLJXmyg82QZiNjbqK7GOFbhTA5DWnvJq9QdWOnTrAEURVKmUzJIcU6CndXeJ8B4qlGIlzJmZRDuHDuQU1zKFdWd4DmYhAxBSUqTIXUJXzZtCCRQKsQ0CIlZnC1MCrMhRAdKBViW95I3OsB9N4X7a4eYSO0EsuwTNpewCrPelSGjQo4mj4uXrcd9NI+NYXBuFOKWLlyTzVIsKuP9UX4bF4mQAmVNMtII/hrZUvuykUDszEQH2mXNBDggjcFxEo+RYD22mST/zEsv8A92Q7eKSXPmofyw4n/wCJspJygomcrhWcA1ZgUkJL7gDwgN9jMUmWkrUWA+2EfJPbHGKxE0TQQUpJAQWKgksH8SXi/H+38udKyZwGOZeZ3JJLAPQAdDoIy0pfbzVTEsUJqk15qfYbugHUrDjs87l2oLksagi474HwzOQTkZ/ec0FfF+n6QRKnFSUqy5GApV3q5Vo/jtC/jE2YJZyjMaCjPXbr6vAHIIyt9/YgPF4cLSQrXeB+FzVmUc2XM9WJ1GviIlgsSSTMUlRlFTFQBYkHRjQg0akAj/4cH8395jsbDtsH+Y/2q+kegM4pCk/xAJf8MjkJ94q/LvZ/LugfHYxcwgqICg4BrTS1HL/pBU9Y5kMfABqFiXZ2rcdIBkSEkMokO7kPfudqeEAUcNN7Izc4UFUUQwLCrlLbgWqWg38ZLKMqkJNQ6y6qVIS2mp6veKMLNyLyLFFM3K6QQ9ALFy9Ylhk5VqEsBASzFgXBDsKu+ttIBjgQgFOfMUdwuQl1XGj00YUMG8WVK7T+AQU0JzOGpZzpq/fC3ErKuWjPRIDF7vcAnuA12hYlaiFJLig8wwFIBpOQJjhRB5XJLVADADpsOkL5OKTKmKYFSKAKZyGfMb1TQeetYu4YtknMlRvqGrQFTvmD6UsIa4XBoKTmCSD4ABhS8AqmcSaZVGWWRRVS56ABoYYcrzUSQNztrBE2XLcIADkUS1+vWn6RVw+SzgqbUGpfa9rDygLpgS/KSag5mLWNKUBIFu+Lkyle8WSGJZRra2VqO48ojJJHKgEhR+EGrfoP1js2cM1QSe89HCun7QBMxQUlABNAaFiM1XNrdDtAWMWzgEqDvqxagLeIqYvWrOolgknQP5CBEZmqAOt6GmW2h10pAeGVSwkMplFuqVBgogEEMrlvoIGw2GVLmFBYhwoW7ja48YKVhnFFBWZIdq1VXLYE12jiEZTQZdzo5OlXfzvAGzA4NmGmv2wjuEwqUrBUCC9QQPeuL7vFXZlRZLCjly2lS9daCIDEhT5gpANs5cjXR9tHs8BfxDDilGUC70F6CwY29Yqw4eSZZbOqy1AsGPwqBv5ggRVOWHzB1V+Fw3Ri0SM8pQCyJgYswL3NTubQFfaFYCDQWcu2voK3/SF+N4YhbOEk0zcqR8hvbeGiCh1K5SSHIFHLNmA6esQmyU5SDy0pej6P3wCf/hyQmWiZ2ySpRZUoJZQcEg6lqVcd0F8NTkSEgHWmWx1B8ttovkIzqGyjbUh2IPj6weB2SyJdMtASDdter+NIAZJJIqz6As8U8QwHIxSrPX3hRQ0Y77wV25L5mJNzrXWKcZNUoBJJYWf0gB/ZeYnLzgFkufhqkt3OPuxhbjkditfYLAlTHCpagTceYMTEhOaY7EkVc5aUqOZqAmCZMuvuoAAZRSPeVV1vXMev9MAr7Pqj/wAvrHoZ9mPyjyj0B3ByAApWUAszu7uKgh2Ch0a4iYlISScman5lOSf/AJEliCXDBNrxztwkhIDqJsCK1pQim1YLw2DXMTMUCD2YFzdgWYtW3dSAji8IkSi57NExIIBJWt01SSWGr1FgowfhZ2HCUInIQkhwhrEd7AqVq58ISpCVIGaWVLFnVyuFC4Bf3HAL301iYzEs5yqL1YtuAb+cBfxCYlebsRkQwCXBJO5ralGPlEZEnDDOZ6jm5MoANEl3zACpDXDB23iYZCbJBcmmv6NTWJYqekucpSlquomrUtVn0tSADQhXMxCQW973iAQQGrW3rHVYRYRmStSRmrlAIDnQkM3TrBJWOUUDtUl94sHKgpSaBzqWGzP3wFGHQkKBMwzFEVLZcpqAlm013hglSXy5gHsH7218IB/C0Up63S3Sga32IgVLSnMliC5Kf13B1gD+HqMvPlcFsq1EhlKIqRqw2v5xouLT5Aw4CQlSkgBIBGercxa41I1jMqkpDB2SByHoRmD7qrBkqSEyzMUWUVBKU6k/ESO54BdiHSlKk5hetBSwIq7u+kRVi1mhNHcsC4JvbS19+kcmLOZiXYkAFmNXIPQ/oYsQgn3QEh7PyhvWAYmQpPvJKVHnBJAzBTe63d3+sDFZByzBm2s5IcF02FXFYliVHKBnYJIIYAMQGob+sU4heZIAvWoA72rAWhawoFIZwQeUK8ttnFvWOypZAzG+4sO54c8OmYQSkqmKBLcwJdTkVBRv3DaFKi7kBkkkgG7Vb6QHgBlLAPejQFg1AFlJcCoqRprXraCVkqNCW1Ov20WiVV0sRvTxIrdxAAzic5uzVPfYh7003iU5WYWDWZyaixJ1ffu2i3iGKWWoCxFWAbd2rtpvAszEMQwKgqvumhO3QeEAZw/Dgryn3TcihrWgq1dddoGxEupAXmykgkPUgkB96RdJYpKszF/HvG3dFK0sCzdPrAelSCRo46j7rESlzlA87eJ0ilE3KrNXxHzpE5uUgndq7EQEsdgsqgFJDsCCCC77btbwgcJ2bwH309InV0q6uxsfB9YpnzyFZmYZnb5iAs/Enp9+Mdjn4sdPS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data:image/jpeg;base64,/9j/4AAQSkZJRgABAQAAAQABAAD/2wCEAAkGBxQTEhUUExQVFRUXGB8bGBcYGBgcGxwaGhkbGxoXGBofHCggHh4lGxsbITEiJSkrLi4uGR8zODMsNygtLisBCgoKBQUFDgUFDisZExkrKysrKysrKysrKysrKysrKysrKysrKysrKysrKysrKysrKysrKysrKysrKysrKysrK//AABEIAOAA4QMBIgACEQEDEQH/xAAbAAACAwEBAQAAAAAAAAAAAAAEBQIDBgEAB//EAEEQAAECBAQDBQYEBAQGAwAAAAECEQADITEEEkFRBSJhE3GBkaEGMkKx0fAUUsHhI2JykgcVgvEWJDNTouJDk9L/xAAUAQEAAAAAAAAAAAAAAAAAAAAA/8QAFBEBAAAAAAAAAAAAAAAAAAAAAP/aAAwDAQACEQMRAD8AT8Vx+dRJy6vlsohqjbeAO3SovYnuFGijs0EB1ZW0+y8UTz2RIeh1Iodrd0AetwksUkCjvb72gOepWZLsz1A1brpHZM3MnSt/o0GSJZyuWNwxD90AsnomKGr7AU7gY8nEqJH5hSunR7HaDZssu7tqw+UVgZkuoABOlRezg3teAvMhS7MkGxJ5iPzNt16xHFcXRKIQgA/mPzbcxQOIgBgyRu1aQB2CVqoXgNDMklQdCne0BrnKTRTjrHuGqABlqoR7p6beEEzSAOdQPhWAp7UqDFRGxGnhElSp7VKZqfI9DWnrFKZSD7qz8vSIyMCCf+pMQ+9CeogFGD4Mo4hRmiruBQjoTVvB43XC8KlKFOMy9M1E+bVjPJkGWooUSrq7Eg2fWDJUh/dKu5SlD9YDVYGaUkKUpLMHAGt2c3ENMPiO0LPbpXp0jF4bEkFiFJ/1Ej5tDPD4pQTQvAaRc4J94h2r57QMJeVLBLa+Zcn1hIiYVKBu51tDSXzAFwdOUhiejGA5LnKFOtyPSLgu1QQ2mp74iUgjXaLJU+SFZFutXQLprUgU/WA6qWCA4B6VikKALPXui/HFJUyaJADMXG+9IGKE5neu23rAVTkF2USdgVGnQU9ICxM9KDmIVsAkPVrnaGHaE0pvW9NopXLqQz9xLV+7QCyYlec/w3BsoKY+IjqpaxQHl3v5wcqT1tFE2dmLLYNqQz9C3zgKZeEUpJWA4GptTWKVID1ET958r5ds5D/s8elLL1bxgBuTpHol2KfzK+/CPQCgoGVi5d6sOsCbIJer+B+/WDkpUqWpaJiBkLMTzE9EtWmsKFrAW2QnvF2Ho8A5EuSkHUnbdrExUCSWqAdQWHnu3zgNPEU9mnkSlxYi9dSA8FSJamOTKkqFCojlSLqJ1A3gB+IKWh1JRmCeZTOMqQGegpY38ongccmfyAkTMtAshlvbKvQ9DDTDcRRLl5R2jJBMydlSy1a5UEbUDmzXjPzJSJ6kzZWdCQ3aTpnu5U3SAhCUqVUWJeg6wFPEMJNBaZLUjvFPA2MV4QlLaRvOAfxSkTFBXN7qgCQBUZtMxEbHHezGEmhlSUh/iQnKR1dNPMQHy6SSrv36GBVYdII7WZMOwbK/cKn5RoOP4EYScqWAVskFNnKS+g7iPDrAODk5lEpSylVLuT3DoICOFw5PuJKB+Ys/q/yiaiiVTNmUTQCqieqv9oKOBmrACXCdQzFh3mCBhJksfw5aW8Ae59YBQtBd1MSan6RbKQLpYbg/UaRqJ3soqZLzoXKUpnypBCu4uKeMOuD+ysqWj+MlM1TVUqoB2ANfHppAYXt0irV8xF8jFgnR+6/SL/bX2YWkdphZi0H8juggbP7vmR0jJcK44pSjLmpAmDajkXBFa914DXYScAvcXanlDsrcuEAA1pr172jO8OTR1C9bt3Q6w5FKnro3hAFol3AB8q/fdAOPGJSpK5BBTqC99CDbeCe1VmGUGgoe+JoKtHqbP89oCEiYsB1sVfERZ/sxFKFrU4Ddb03iZSbN1br13p8oqEsF2UHGoGh0rpAdtqHtV4ICaWLtVvlAClDM1CQHbQt3vWPYvEmUnMoUF8pq3dACYzFqCiBLWz3DM3nHFAFJJBL/AHQRZheJInMEcxvcRPICpg9RqzA7u0AqSpaRT3VMUk6fykbfKL8LPdJCxzvUaJA1feJ46QC4KgSA7hwLfWKpGZspqCz+HWAKYbnzH0j0Vfh0bCOQGNn41PaEBM3MKcjAOO6rQbIXnUChK0H4iSK7sl6ftAUpKmACW7qqPld4nPwymLJKHu4L71P6d0AyMgIYcutxv167iFuPmuBLS5BUCXcudGf4RsIsUMiBmUH0JLUDUbdw0eOHqmclZzAFuvcdCHbwEB3jS1CWJQ90A1s6nBc+DxKfiJZkyjLJGRDBOgYhRJH5nGsUYpeeWR8Z2ckdSYRTCUBgLa/WA3HCuMysMc5l5wegcEtWukabA+3MgMtSVJJUxAJoH8nAr5x8rwXEE2mUFrPHsLLlKmrUtQKRVLqyi9LX/eA+l+0XEkz5iZwYpCeVZDHK7sfF4ykrjK1qSSQRuWsaVpFUnEmepKUpCUJCQySogg2UyiSCRo+kATMaiUgBsyjZI/XaA2E7jYlAKmDs3J5nSq1LE/rAM329kqGUhYG6R+txGGnpXNLqcnbboIjNwZGkBppfthKCw8tTC0wEhYB6gv6xosF7eoJH/ME/yzQ48zzesfLlyopUID7tiOLy8WlIlTE5rtmDPqAYH4t7ComSlqORE2hTMTlcHV6jV9Y+IIUpNQSOocRu/ZXg06YgTJ02ayqolJPMofmUWOVPVqwG1kez65EpOaYZtPfyk+bPSPYKQsg52cFwQTWpu9iGHe8Wp4T+HTnUhKBlzVmLXygPWrPZ++F3B8VMzJR2gmOCQopKTvkUPdFHZ7+Tg4et70H7REKIPPmCdPK7sYK4dlMwSVTAhbtLCxUlnCT/ADVpuB0gQzylKu0Vb3gxZwWe+lYAFWZZBTYCpU+9wmxI3MMcStCkJypAUj3i4Ki1lEAM5gKWMwdBJZ6C3cDpBEqaCXQlnDEAbdYAYzgk8xyuHGh61itCkFRZye64iyeCskVdLEEaEaPoY7hpaQxSamhuSehFYASVhSldES0hmBSGJF2MXzpAU+UlwHuQXi3EYkAEkOAN4qE0NyhyfGu0BPEEqopq7MIERLCaBg/k/wBYumIUQCQzilRbq0U4eQrOXXnQR7jAMdwb+cBHs17+g+sei/sT/wBoekcgM3OnFQSAkZSzoA96jkKIqQC2wteI4ziTi6UISWAVQEj4T5jfSBpnEZjqAbNqEACr6JvreFnEFLUUJNgWdTudw7HXzgL8RjuaqOU1IYin5hop6Ett5r8VjlAqAVyEuADTwO8aHh2CABChm1chLA9LnzjmMRIyqEyWlg5BAqWawAgMvhpRmzmC1JTdRDukbecaCbhkFAQgENd61OpOsJsMkInBqJU2+hcXhoVqSpTNWp9frAL53DiAS1N7eMKpsl6Aff8AtGok8STaYGAceW72vAWNWjtBlYnwYak9wS58IAjh0xlkO1EuG/lFPU+UJpOGzLALitTe3SDuHzgCtaqajvIZIA3b5RZhsqS8xRSDUgIIfxMAVhcMQHADevlFgwmY5UvmvbS1N72FYO4fiJKkrNkgBib5ifh/N1YuHFLtZw8Gi/xcsJzWCVXJpT6tpAXcE9m8L708rzUYLQQkV1SWKntU+EbRHs9hGBmyMOrr2CU/rAsjETkXxUrIBd1gjuBBHrB6uIpCQDMznqAQd22J3gK8V7M4OWgKlyEkKWCEpSFB/wAwTq14bzfZRBdUubMlqLO4QsUFBlUmgGwIaFsviIKwoUloFBRn1ZtAKQzkccRooNAZrjuIxmFSTklTiggpJCglSQXKShyx7i0YPheImKxUyakZErA5R7tEhgk2u5jfe2nHEdmUgjMug8de4X8IxsrFpV7o5Ui1h3PXyFIBwfaBMuYJozdpL/hgpAKikl0hzYVI8obycSqeUTAlQKiSrlISlTsQ5tWtfCMrwhOfEEFwFJbVjtXQ7NXaN8jFpwklJmBJRMXkUFVGVR946mzkmwgFWM4LMQo9oezSTRZcpOwB91vKL8QkEAJXmIDGjBmuDv1jTrCESSrD8uZP/TWpfZDMmpIAIFDYsPnGNw/C5kotMUcwSNRazhqMRrAQlzTtRtXLnV+jUgtKBVTOb2H3eIGXSlD3/J46gKUWAbNR9d4CExAWcpCnUKGwHTobeUD4rh5UGSWy7Bi4+ItrVoaKkqllqF6iun6PeB04it2JuAR5wC2Zw4q95SiaVA222ggymbUd9R12i6Y6RmZRSDUgNfTyiBrfW3TY+UBPtR+ZXp9Y9FOTp/5H6R6AzksdvmWg/wAQOoyyQ9TVwQGPWsJFS8ygli2ar2BtRqBukDpwqkPntVlOCbMCn8p/SC8HIUpXMSAliDW4PW5ofKANx+LKAwFLOWvSn7Qtw0takKLAknNmN3UwCR5Ax7HYorKhlDAsDqk0bXYFPjF2BJyiutz3+ukAsxssJCCCTzBifLyjQS8OCCtTAV1t3/ekJMeB2KbZlgC4o4eu1Ytl4xeTs1D1P0roYCcnAKmLoOrEtQkAAv3v9AIX46Vlc1zLoB0Nz/b84Z4HCsXUp02qKpsBXUdD4EQu4jixMmqV8KRlR1/m9PICAqk5XyrJABBUoMwD2NHJawF/WNXJxCuzC8rJNkliWFvMRjuHyBNXlNh69TG1wZypCFGjUe9IBXxPEpmJYgOKsaA9KQum4uZNDSkBDNapFWZ7nvO0OeI8FXMSpctCiE1JALDxiv2SktLmqVcqATR/d08yYAaRipoAdWYjQj0pBkv2iyKCV6i1SP2j2PKUqehewSXra/dAcvCcwJqqpPjbR2o0Bo08UUqUVBmA0UHL7DWM/O9oZinEvlbz8NI5qpuUt7mmZ70uGc+G8Ql4UrdYqAWKwlg5sP6mq20B3h6UzV/xZigohuexfQGnlGk4X7NOp1LKhoyWptTSEGCwwclrfpDLCyHVlBZ+reJ6QGomypKFBKlSwpnymqmF2FwPrpAPE0qxExWVKgMoDq5gdwhOj3ML/wDJ0ZsycwmoLpys6mpQuIbyMeMoCpcwka5aB6fATRv3gIYfF49BQoz0DK7MErzpNhNYkUYkWI6RpsJxMKlFM4gqqRllsADtel/EmFqpLVADgsW1Gj72gDC4wSeSbLyBSiErTVBc0B1R4+ZgDpeYqNGGjihJrWLpqAB4PQNtFakJIYEkHqXbv0ptHl4kF2Nno4FRAUjEas7+b9C0VzpaVu4YlwaMfqR9YrncQlBnUH6V8wIXYjjhcZHcfCACT0b6wDj2c4BPmkys5VKII5hyp1YsK1trBfGeCKwigkqCgQ4INSNXSS4rGZ4bxaYohcpCpc4OFHKpIY2JAoVAvVIavSDMGSkHtFupySStyX3JcwBWbqPSPQL2vUeZ+kegM+UICXKQVA81RUjfr3iFycQCpTaNXehr6PDfi/BpsqVnWQoM5AuBtYPWwjKpmFCuZ6pdmbrY1PjtAcE0E+RcvUD3hTxbvgnDFi5BYB3PRKlEebekJPxH6D1hhgZ4WFJ+IvXdwE/KA7ilOhCdaD5ad0DpxKkKUCo0q/hqDQjp6xfOl1Kr1p07+sLwshzR/nAGDFBQIzFiblhRiVFnZnbzgcvMcIDnYUAGtelPsQZwPhq5ruE5QKFRyvvzRu+H8EwipQQuSpCgzlCiUq2qDtoYDCcN4dMlLSvlUk0VlWCQNyI3/syuUmYVLl9qopGRyyUke841uPWOe0HsT2KBOwxcpDsQ9NUncEUMBcCmALS1hYFzQhwDrRm8IDWY3jCjmCmCAhZypoPdPn5xgMNIKpSEOxAr1J3h5x3iRUopUpyUmlGAoAA1ho1oCwrjK13gB/8ALmOZRctSkWycO71oACD4V9fmYLnzXYHUgDxLPBOGkggjZx5UgFWJwlApqpNenUdOkLcXNWmakLPImiEigCTsBR3udWjTyeZAe9vEWhTx7DvLSsD3aHut9ICMnC2azuatS99A8HYWUmpvcUbwBOw2hZwieVADVPL5mh8beEPJCmAoDX0P0eALkLc83MQLEB2FKNBcnDpQOSgLuCSf7XJ8oqw6BmvUC2z/AOzecFGckC4FWJJHpAXITRzQH7rAeMnpQoly+ge4qQ/QOYA4nxRIlryzMqnuQ+oIYGpJL+EDHALUvMhSZiATzWBYXD1Jd798ARPxa1nlAQPG/fUk+GsL8RJUTVbv4DzLv5Q5MmgKqvXLQ7WO5BgleHJSBUP+YN3kVN+9oBJK4PmqXbx31+9YbYLCS0AMA561MXfhyHyljps/VNvKIhSlJOcJSE1SQosCdfdcVgPLLEClnDM7RH8cpAZATlUagpD/ANTxUzAvkJGx8dqbxHOHYl6VpX5WvAd/Fr2l/wBseiHLv6/tHoALjPHETElEiaVA0UUppUfAoliaVYHvEYjiskEnLmzCpBuCXcOLi1YY4jMEMhkkFiGFQagjUOx8hCebmIFC2w1NqVtAKZpL9YYcKoSVMDpA+LlhzcHag+UDVTaAZYibz7eMMcLwoLUwqPiJoPOEkmcVkJzMTvaNrwU9kAhQdTAqH+moJfS0BTMwy0pLswUySAGq7Ze6nlDEYrKEIlpKlKQ60AJCmB0XlvrzON2vEcSpWY9oAE5XSLhnp0GnhDP2ISmbiZsxbGWQkJNiTco05Xqw6QG49nlqm4RCpnMSCA92DhlHU9e+MDx7hxwuJGWiFg5T4uR3gk+kfVsHJQlGVAYOS0Yb/EQDs0q/JMfzBSR8j4QHz7CpPaTCSTVnPT9zDI4jK1HOgEB4YZQHZzU95+zFyQSXv1rAMMMgnKpTO7nyLQ2kjmOxY/oYSy5jCC8Ni6lzpvAX4cNnS+rjw/ZoT+0PEClGVLZlUH6nwi/F45lU10F6wsxGCKl5zmBNR03bxpAKcDiFAu9wxO+xhrJ4uq3O/wDR86RZiZHaSwgJTmSDlUzEt8KvC0S9nMZnPZqSM4dnLE/uPA+sAbhcbNXYTfIJHmSBBWE4fOWpwEpO5Oc+QoPEw5RKKQQ9dG1D6Ut46xJMsJI3VqaP4swgMv7Q8HySjMzqWpqqJo39NmDvTaLPYjihLySXpmHSrFvSnfGtnnMlSTlIN+Uadb/V4w/A+EqkcRCQ+WpH9CgfkaeEBuZkgqAp99/WIylsCAzpuQXa/UQYZZIq5GocAnZ9KfWBXKVsQAkFlOCE+nRn7oC3Ez0sCrlcNVh+tLQJMBUQHJSfAgjUHXuPWO4pCFu6RlcAEKYMf30N4hKkADKA/U+fhAADChBZBUxcpGos7PXwfeCJQYErB2FnvBEzDOxDg9LWivESykB3UCWYDT7eApcbzP7P/SPQR2PRXp/+o7AYKekpJUwW7E5XYH7reIzFPbI/QECorR6vFicekHIGoKk0LnUtWjxUiRV3SkbkN3sb6ipgA8RIcV07n6VHSFU2RdnEaDFpUUuPk9jQ9P274XZc2jgj3q18RS/ygJ+zvAjNVMUxKZYclhS7DvLN4xqfZFZzcxWl6kgpFA2UPlJgb2V/hDNoui3BPK+m9i8bDhGHQSpUsZUrTUEMDV6B6B6MICeOwaJinBUae8RmoXe0Q4XgFpCQkJlty8yHQtrEKox3Bg6aLAuSTRgQBs+jwylIIRlgL8HNmAHMnK2gJIPVJNW6GM17YYKZPkLMtObIQpSdSkPbdixbZ4bIQpNlHLsTFvCZK1Z1IUzKbcGhdKg+r+kB8mSAOZVT8o6cT3Dvg/2h4EEYybLSvIgLcGpACqgdwLjwhXNwCUHmUhayRkSbAVZa6WYOE3LpJpcIzOIoBAJqbQZK7R/cKXSVAqpyhnprSsASvZubPeYEvzAKWc2VyfiJdm9BH0r2Y9mBhEKTiSohSQAg/wARBWMxUUpNAMrUZ3foYDEJwbksoqzVL9A4FPEQxRISS8xYlgAnMXIqKDls/wAxDnF8Ows0f8tMShRdgSSk7uC60VA3ArYVhZjMIqXMWnIQHolZzOk/zMx3fXSAoWjM63AIFNldH2IgTG8HE0doj+HNBqXYEs4tUHr1EP8ABYrs/dCCpiLAsNKk0o/nHcKeY5gkbsNNAau1xTQQCfh/H1S2l4lJSRZbbfelKRpMJiULS4Ulb6pawrb71ikCUtBCmNzkUm7kmlGJ039YTq4Rhr9moF2YKUNdvpoYBziMQlCXJFHvR9mNvvpAuCm55naAGwALaPXwgDC8KRomv8xJPqWHh1hvwyQE70INFUPcXdxUNsYAteLdQSl63cFm1GnzhdhcbLKlBKlVVUOWKugf3urQaZXacgIzEWVQPuzfpAGO9n1S1ulSAopd01S7NbQmAZZm30Jo2lvKJKTqR4f7frFGAwxSgZiASdHDmla384uSoZvPMwcd/h+sBUFlCncAOwDUND9fBotKioO1SbBjXRt4liCkhTsRcb98ASAHOUKFXGljdJtSAvyz/wCb+3/1j0W/5lO/OvzEegPmcvEK5mcWCbBmfMqlfCCjiieUklLvckimgqL7NAaJZK3Q7Gm1mLnYt84ZHBoStQBCk0cqLFQupq0rWu1XgOYKalYyqBDaA0NCWfx9fCKsRh2o4KfeqGJqfd9HDaQ4wXBu1cSihCUpK8yiXpozfqaHwhRMxAHvElJdlXY3qAa/MtAEYHFlbUYAMNm29Y0nCsblGsYjCTChXKQQ1w7d7M+8NUcQKB1+unnXxgN5w7i6JoYFlPYwbiccUhlCPmnCMQUTKmjg/WGs3i6lTshctbqIDUT+J8rgecBcF9plyJiQBmQpyoUfNQuC7UrCjGYrnB0Zr37gYpwy1FdAA4LCjd3NSAP9pJkvFTSUBQZIS9ASR8R11bwhFP4pNStSZkqTiUgVdARMb+tABpuRpDqSnKxNXDbCv7wbLwiZnxFNmoSqhDQEvZbjXD1nIQqUtVDKnrZKugIZC32Uyto1fHsdmkrky3QoJYVU4FHFauzitnjBcY9lQalCiQGfKQ7C1mVSr3LxVwybi8MlIUhU/CpKUXJWk2aStj/YQU2AYwGowuBl5QtSUYeXIQAqZQ3dypveWoswodGasCTOI/iJshKEZZQWlMsFiopKwVKWfzGpYUGmsUcY45IxORDiXLQT2ck5gvNYqUPimHuLWHUGRxZcgpmIyqUgkgEsks4Ndx1qWgPreM4lhkzFS1S6IAK1dmMiaOASRdqsIQ8Rx0ozMokSgkD4pKSTqC+xu4jMn/E6YwM3DqA3KUkddX9IGxftfJnurkSrU1TaxZQALQGnnTJLVw0m9xmA8gaGKuH4CQualJkywDR0qmggMa1mEekKMDx5gkpEmYoVPOg5gN05iD3j0htgOJqmLMxaEy8qVkBKWtKXra+XzgFH4ZRKSSydQEv4no2msTkSwk+NWHS+0e7RQ5nJGneNNvD5RVicSmWklYvrUsTr8rwF+VJ1Y6dfHSPAmpGmvyJ+sVgjz30+zrHbCrD5HSm0BbhySTmTyi7VZ/l4xJIS/wB+BijtXCgNGu48I4AXu3Vte+AtXKYOx5g9YHQm4At4ekXzMQtZ5i4t3N1sRCziWKSlLspQGjPTejvXYawBTn7Jj0Lv85lfn+UegEWEwObMVHT4QUk62LtT94cSVSErCVJUpCACVAgk7AP8+viF2ExeRZuToEk0PQDWIYoqq45tGCia/DYD5QB3FOLTVGUpAEsBJACHFCWYq+KgHR3a0Z7ickJQLEh9XNRrV/OGOOm9nykF+UlJLPmAIys+4eAeIhOQkg5n1Pz0v0EAskzShNKE39aRCVi1HmVUi3QdBpHJK3dJFW+ZiiZLUKi49RsYAySs5nMGfjErWAkkEdP1eE/+ajLlKa98dlLyg9etYB/PxKVHmq2pg/CTRRLt6xlpWIJ1fvjQ+y83s1iYfhIABSSli4UFHTTzgNCiaxUkgGnKeo6s50vaKMRiTKc1DAOFWrXvB+kG8RxwVnmBCUoy5FfFmZ1OOtKa+sC4wdnLz58yVpuGSX6C2rU3MAzkKmTpUvESyUqZl5Xc9kSkgMRUywg+NxEzi56iEy1T5yHzc6CANiHJtudo5/h5xhEqXPTMzFKJiVpDAFpqSDSwrLB/1RteDrklZSlPZuM6UqIdppNBXUig7oDLJlrXLndokE5QsOEuFJIKi4F8hUerCF8tKUJW4ouiiagm9KkA1feN5mllbkMkqKMzEpUCCPk/l3RhMQhUtQlzahPIAf5Sa0L3fueAoxmUulTFIPK4PgbVBtq1YM47wHDy5KCTU1ZIcFOhDWq194Gne6M1Rb/17x9IhNdKfzDQFRYpFSkG3TaAAVwJOV3Bezd5rvoR5xLBcCCVZgkbWarW8f0h5ixlCHQlILMkM/TlALVo0cWhSApSpUxAFHULsa+XnARlygHUKPdIUWs1BY+WkTWkEOAopTR2oCdCXvbzgaSoqUSElujsBoQXY/pEZctSVrylVa5aaBqUcPsNoA1RCkuXfQihp4iBeIKF0JZgAXJvY6FqV11ETShQBSaMaAaB+jG3+8WLmCpLgUF6MQMw9LCsBVISlUtRCgFJ+BiCQ7eFC8UocnmJI/L7ztuGe+sRnBITyoAyB3oGTYtsL9Q1hF2DXKyvlIXSr10cHwaAvmYgvokWDPQGgobGum0UCQkCgerX13ADsGeI4nE5Xo41cF/u8SOMSwfa7M1jakAD+HR+VP8Ab+0ejv8AmA/MnyMegFWCk5WW5KhRgBzA9Qb+9pTeCpgDgpDOHNLF+9T9SQKgsIvwiVqU0pIIyqylGqFEBQQSHbSpa7awJjpSgrmBl0+IEeTC7nWsBVipSFKJAfldk5lM9NeYA6P3UjPYiSq+hJqaHvb7Ea/h2KMtSmGYEZfeG7un/wAvOF+KQWIfMAT3JBqwowqbDaAx6gyu4/p9YNlLC0uKkXG43g3F4cbX1gL8CoEkODo2/wCsBRicAGzBLjWnzF4pQhDMx7vprDKZ2gdKgCR0r9IIwXDc1VMOlXMBTgsAGSTy5iydSTGm4csykKQqgUS5UCbAAgjUNrEuEywhQ5SX6kNR/dr0LvWCFYZc0gJIrcKIoGL1JobHvEBVKlImJCQSU5WAcsAdSNyNC8RkYRcsZQrMhIOVCmok1b1alniSzLllSc5ILt8THMQUmoFwC7WMG5AWNQGr1tb1pAR9msChaMXVWcpSAkVZl5hpUkgiLsDhFqnBKgEFJBIVyFspJIBZnKTYG4gbhOMTh5s3MhS0LSAAGoU5nLagvvE8ZxQGV2eGRMkqA9/MUkVBYMT4P0gN5hJSlJyPyFi1G3d4xPtlgJwxvaIJXLmAKyN7pIZbOautKjbWA8HxbHBQP4klTNzS5ZtW+S/WGsyfNUomZO7UgEJWAEAg191gwcmvjABycOQl0kk0JFrirPu1vnpbjVADldSBfOEhXN/Sw5X8aQRgcCucrs0lKABmKquS9j1rcNSO8S4etJCEpJmEgDqSaB3durQDT2I4OJuIEw8yJVXIVWYfdFT8NT/bvH0woDMYWcD4YnDyEywa6qA95ZbMrxPpDaAz/FPZKTNJUh5KzqgAAmtSlmfrGO4pwHE4eplqmJHxIJVTqPet0j6jHYD4n+MdlUUqxqbbju2PrEELKv5VO9ftrbR9a4v7PSMQD2ksZj8aeVQ/1C/i8fMfavhf4KclOYrQsHs81wzUKtBYOdxAArkEEKUXZ2Jdx3NoWZjEcFLYOkUOzD0oLfKCDOLF2s9L9eselsGygD7+/SAGx5AHe+l+/eAyoqQ2ReVmUSC1dM2lTDDEpKhl3o9LvQg7xnsfmQppgLd5ynrlsC3ygK/wKfzH/wCxX1j0R/FSvt/pHoDZ43DdghKZZVmJ5luzm4DvQDQQP7TrmHsuRK7u6jymjOAdawin+0k0snta2Zg5306wLOTPWpKpiVBNwFEgqAFMwvlNfKAkrHBczKFjMKlgw8G698HYfChQcgsSzmj7sdGPk29DxGGSopWAmWr+QADZnY0+haGS1hg6mSkE6k00HedIBacKkKKVEKADOOo0JAji+HNlZySWGjNSm7ir9IvWOYMSpulEu9TvXxbzi7ESgUhSuUMKVoNaaftAK5mCyrUKE0r8NianatTF6JA7TLRgCEkAgFhcbvdzeDONSCiWlZPMo5soqpqnMYHwixNKVKGV2YdGq/R/lAXrAcZTYMxJpq1bbQSFlIJAJoAfMMadzQvxEnmUwzct33dx1r+sE4YrZkqBSrLmDsdxrRurVaA6cKmqgK3Dg9bA/OLESZhDKSCNA5VlqavbN3lu+CitzQeG9K9YccBlygkoKc6tqMNXIJgESpaCf4iiE6qSnNQszUuDX0igygkqtTW3kNmb1hlMXU+6EuSGAoSaCBxIAFTTQjUHX0tAVLllSWTQBuYjUB2TF5mJy5rWfp0in8UlLJXmyg82QZiNjbqK7GOFbhTA5DWnvJq9QdWOnTrAEURVKmUzJIcU6CndXeJ8B4qlGIlzJmZRDuHDuQU1zKFdWd4DmYhAxBSUqTIXUJXzZtCCRQKsQ0CIlZnC1MCrMhRAdKBViW95I3OsB9N4X7a4eYSO0EsuwTNpewCrPelSGjQo4mj4uXrcd9NI+NYXBuFOKWLlyTzVIsKuP9UX4bF4mQAmVNMtII/hrZUvuykUDszEQH2mXNBDggjcFxEo+RYD22mST/zEsv8A92Q7eKSXPmofyw4n/wCJspJygomcrhWcA1ZgUkJL7gDwgN9jMUmWkrUWA+2EfJPbHGKxE0TQQUpJAQWKgksH8SXi/H+38udKyZwGOZeZ3JJLAPQAdDoIy0pfbzVTEsUJqk15qfYbugHUrDjs87l2oLksagi474HwzOQTkZ/ec0FfF+n6QRKnFSUqy5GApV3q5Vo/jtC/jE2YJZyjMaCjPXbr6vAHIIyt9/YgPF4cLSQrXeB+FzVmUc2XM9WJ1GviIlgsSSTMUlRlFTFQBYkHRjQg0akAj/4cH8395jsbDtsH+Y/2q+kegM4pCk/xAJf8MjkJ94q/LvZ/LugfHYxcwgqICg4BrTS1HL/pBU9Y5kMfABqFiXZ2rcdIBkSEkMokO7kPfudqeEAUcNN7Izc4UFUUQwLCrlLbgWqWg38ZLKMqkJNQ6y6qVIS2mp6veKMLNyLyLFFM3K6QQ9ALFy9Ylhk5VqEsBASzFgXBDsKu+ttIBjgQgFOfMUdwuQl1XGj00YUMG8WVK7T+AQU0JzOGpZzpq/fC3ErKuWjPRIDF7vcAnuA12hYlaiFJLig8wwFIBpOQJjhRB5XJLVADADpsOkL5OKTKmKYFSKAKZyGfMb1TQeetYu4YtknMlRvqGrQFTvmD6UsIa4XBoKTmCSD4ABhS8AqmcSaZVGWWRRVS56ABoYYcrzUSQNztrBE2XLcIADkUS1+vWn6RVw+SzgqbUGpfa9rDygLpgS/KSag5mLWNKUBIFu+Lkyle8WSGJZRra2VqO48ojJJHKgEhR+EGrfoP1js2cM1QSe89HCun7QBMxQUlABNAaFiM1XNrdDtAWMWzgEqDvqxagLeIqYvWrOolgknQP5CBEZmqAOt6GmW2h10pAeGVSwkMplFuqVBgogEEMrlvoIGw2GVLmFBYhwoW7ja48YKVhnFFBWZIdq1VXLYE12jiEZTQZdzo5OlXfzvAGzA4NmGmv2wjuEwqUrBUCC9QQPeuL7vFXZlRZLCjly2lS9daCIDEhT5gpANs5cjXR9tHs8BfxDDilGUC70F6CwY29Yqw4eSZZbOqy1AsGPwqBv5ggRVOWHzB1V+Fw3Ri0SM8pQCyJgYswL3NTubQFfaFYCDQWcu2voK3/SF+N4YhbOEk0zcqR8hvbeGiCh1K5SSHIFHLNmA6esQmyU5SDy0pej6P3wCf/hyQmWiZ2ySpRZUoJZQcEg6lqVcd0F8NTkSEgHWmWx1B8ttovkIzqGyjbUh2IPj6weB2SyJdMtASDdter+NIAZJJIqz6As8U8QwHIxSrPX3hRQ0Y77wV25L5mJNzrXWKcZNUoBJJYWf0gB/ZeYnLzgFkufhqkt3OPuxhbjkditfYLAlTHCpagTceYMTEhOaY7EkVc5aUqOZqAmCZMuvuoAAZRSPeVV1vXMev9MAr7Pqj/wAvrHoZ9mPyjyj0B3ByAApWUAszu7uKgh2Ch0a4iYlISScman5lOSf/AJEliCXDBNrxztwkhIDqJsCK1pQim1YLw2DXMTMUCD2YFzdgWYtW3dSAji8IkSi57NExIIBJWt01SSWGr1FgowfhZ2HCUInIQkhwhrEd7AqVq58ISpCVIGaWVLFnVyuFC4Bf3HAL301iYzEs5yqL1YtuAb+cBfxCYlebsRkQwCXBJO5ralGPlEZEnDDOZ6jm5MoANEl3zACpDXDB23iYZCbJBcmmv6NTWJYqekucpSlquomrUtVn0tSADQhXMxCQW973iAQQGrW3rHVYRYRmStSRmrlAIDnQkM3TrBJWOUUDtUl94sHKgpSaBzqWGzP3wFGHQkKBMwzFEVLZcpqAlm013hglSXy5gHsH7218IB/C0Up63S3Sga32IgVLSnMliC5Kf13B1gD+HqMvPlcFsq1EhlKIqRqw2v5xouLT5Aw4CQlSkgBIBGercxa41I1jMqkpDB2SByHoRmD7qrBkqSEyzMUWUVBKU6k/ESO54BdiHSlKk5hetBSwIq7u+kRVi1mhNHcsC4JvbS19+kcmLOZiXYkAFmNXIPQ/oYsQgn3QEh7PyhvWAYmQpPvJKVHnBJAzBTe63d3+sDFZByzBm2s5IcF02FXFYliVHKBnYJIIYAMQGob+sU4heZIAvWoA72rAWhawoFIZwQeUK8ttnFvWOypZAzG+4sO54c8OmYQSkqmKBLcwJdTkVBRv3DaFKi7kBkkkgG7Vb6QHgBlLAPejQFg1AFlJcCoqRprXraCVkqNCW1Ov20WiVV0sRvTxIrdxAAzic5uzVPfYh7003iU5WYWDWZyaixJ1ffu2i3iGKWWoCxFWAbd2rtpvAszEMQwKgqvumhO3QeEAZw/Dgryn3TcihrWgq1dddoGxEupAXmykgkPUgkB96RdJYpKszF/HvG3dFK0sCzdPrAelSCRo46j7rESlzlA87eJ0ilE3KrNXxHzpE5uUgndq7EQEsdgsqgFJDsCCCC77btbwgcJ2bwH309InV0q6uxsfB9YpnzyFZmYZnb5iAs/Enp9+Mdjn4sdPS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http://img-fotki.yandex.ru/get/6300/14576209.1a/0_9b2d9_e2cc3f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5"/>
            <a:ext cx="3888432" cy="52771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60032" y="5805264"/>
            <a:ext cx="3645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павших в бою</a:t>
            </a:r>
            <a:endParaRPr lang="ru-RU" sz="3200" b="1" dirty="0">
              <a:solidFill>
                <a:srgbClr val="5A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ulson.ru/wp-content/uploads/2011/05/1304337866_130416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7145669" cy="52565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5949280"/>
            <a:ext cx="4740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налетах и схватках</a:t>
            </a:r>
            <a:endParaRPr lang="ru-RU" sz="3200" b="1" dirty="0">
              <a:solidFill>
                <a:srgbClr val="5A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aralbum.ru/wp-content/uploads/2012/01/Dachau_camp_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7146658" cy="52457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6021288"/>
            <a:ext cx="3381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концлагерях</a:t>
            </a:r>
            <a:endParaRPr lang="ru-RU" sz="3200" b="1" dirty="0">
              <a:solidFill>
                <a:srgbClr val="5A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xQTEhUUExQVFRUXGB8bGBcYGBgcGxwaGhkbGxoXGBofHCggHh4lGxsbITEiJSkrLi4uGR8zODMsNygtLisBCgoKBQUFDgUFDisZExkrKysrKysrKysrKysrKysrKysrKysrKysrKysrKysrKysrKysrKysrKysrKysrKysrK//AABEIAOAA4QMBIgACEQEDEQH/xAAbAAACAwEBAQAAAAAAAAAAAAAEBQIDBgEAB//EAEEQAAECBAQDBQYEBAQGAwAAAAECEQADITEEEkFRBSJhE3GBkaEGMkKx0fAUUsHhI2JykgcVgvEWJDNTouJDk9L/xAAUAQEAAAAAAAAAAAAAAAAAAAAA/8QAFBEBAAAAAAAAAAAAAAAAAAAAAP/aAAwDAQACEQMRAD8AT8Vx+dRJy6vlsohqjbeAO3SovYnuFGijs0EB1ZW0+y8UTz2RIeh1Iodrd0AetwksUkCjvb72gOepWZLsz1A1brpHZM3MnSt/o0GSJZyuWNwxD90AsnomKGr7AU7gY8nEqJH5hSunR7HaDZssu7tqw+UVgZkuoABOlRezg3teAvMhS7MkGxJ5iPzNt16xHFcXRKIQgA/mPzbcxQOIgBgyRu1aQB2CVqoXgNDMklQdCne0BrnKTRTjrHuGqABlqoR7p6beEEzSAOdQPhWAp7UqDFRGxGnhElSp7VKZqfI9DWnrFKZSD7qz8vSIyMCCf+pMQ+9CeogFGD4Mo4hRmiruBQjoTVvB43XC8KlKFOMy9M1E+bVjPJkGWooUSrq7Eg2fWDJUh/dKu5SlD9YDVYGaUkKUpLMHAGt2c3ENMPiO0LPbpXp0jF4bEkFiFJ/1Ej5tDPD4pQTQvAaRc4J94h2r57QMJeVLBLa+Zcn1hIiYVKBu51tDSXzAFwdOUhiejGA5LnKFOtyPSLgu1QQ2mp74iUgjXaLJU+SFZFutXQLprUgU/WA6qWCA4B6VikKALPXui/HFJUyaJADMXG+9IGKE5neu23rAVTkF2USdgVGnQU9ICxM9KDmIVsAkPVrnaGHaE0pvW9NopXLqQz9xLV+7QCyYlec/w3BsoKY+IjqpaxQHl3v5wcqT1tFE2dmLLYNqQz9C3zgKZeEUpJWA4GptTWKVID1ET958r5ds5D/s8elLL1bxgBuTpHol2KfzK+/CPQCgoGVi5d6sOsCbIJer+B+/WDkpUqWpaJiBkLMTzE9EtWmsKFrAW2QnvF2Ho8A5EuSkHUnbdrExUCSWqAdQWHnu3zgNPEU9mnkSlxYi9dSA8FSJamOTKkqFCojlSLqJ1A3gB+IKWh1JRmCeZTOMqQGegpY38ongccmfyAkTMtAshlvbKvQ9DDTDcRRLl5R2jJBMydlSy1a5UEbUDmzXjPzJSJ6kzZWdCQ3aTpnu5U3SAhCUqVUWJeg6wFPEMJNBaZLUjvFPA2MV4QlLaRvOAfxSkTFBXN7qgCQBUZtMxEbHHezGEmhlSUh/iQnKR1dNPMQHy6SSrv36GBVYdII7WZMOwbK/cKn5RoOP4EYScqWAVskFNnKS+g7iPDrAODk5lEpSylVLuT3DoICOFw5PuJKB+Ys/q/yiaiiVTNmUTQCqieqv9oKOBmrACXCdQzFh3mCBhJksfw5aW8Ae59YBQtBd1MSan6RbKQLpYbg/UaRqJ3soqZLzoXKUpnypBCu4uKeMOuD+ysqWj+MlM1TVUqoB2ANfHppAYXt0irV8xF8jFgnR+6/SL/bX2YWkdphZi0H8juggbP7vmR0jJcK44pSjLmpAmDajkXBFa914DXYScAvcXanlDsrcuEAA1pr172jO8OTR1C9bt3Q6w5FKnro3hAFol3AB8q/fdAOPGJSpK5BBTqC99CDbeCe1VmGUGgoe+JoKtHqbP89oCEiYsB1sVfERZ/sxFKFrU4Ddb03iZSbN1br13p8oqEsF2UHGoGh0rpAdtqHtV4ICaWLtVvlAClDM1CQHbQt3vWPYvEmUnMoUF8pq3dACYzFqCiBLWz3DM3nHFAFJJBL/AHQRZheJInMEcxvcRPICpg9RqzA7u0AqSpaRT3VMUk6fykbfKL8LPdJCxzvUaJA1feJ46QC4KgSA7hwLfWKpGZspqCz+HWAKYbnzH0j0Vfh0bCOQGNn41PaEBM3MKcjAOO6rQbIXnUChK0H4iSK7sl6ftAUpKmACW7qqPld4nPwymLJKHu4L71P6d0AyMgIYcutxv167iFuPmuBLS5BUCXcudGf4RsIsUMiBmUH0JLUDUbdw0eOHqmclZzAFuvcdCHbwEB3jS1CWJQ90A1s6nBc+DxKfiJZkyjLJGRDBOgYhRJH5nGsUYpeeWR8Z2ckdSYRTCUBgLa/WA3HCuMysMc5l5wegcEtWukabA+3MgMtSVJJUxAJoH8nAr5x8rwXEE2mUFrPHsLLlKmrUtQKRVLqyi9LX/eA+l+0XEkz5iZwYpCeVZDHK7sfF4ykrjK1qSSQRuWsaVpFUnEmepKUpCUJCQySogg2UyiSCRo+kATMaiUgBsyjZI/XaA2E7jYlAKmDs3J5nSq1LE/rAM329kqGUhYG6R+txGGnpXNLqcnbboIjNwZGkBppfthKCw8tTC0wEhYB6gv6xosF7eoJH/ME/yzQ48zzesfLlyopUID7tiOLy8WlIlTE5rtmDPqAYH4t7ComSlqORE2hTMTlcHV6jV9Y+IIUpNQSOocRu/ZXg06YgTJ02ayqolJPMofmUWOVPVqwG1kez65EpOaYZtPfyk+bPSPYKQsg52cFwQTWpu9iGHe8Wp4T+HTnUhKBlzVmLXygPWrPZ++F3B8VMzJR2gmOCQopKTvkUPdFHZ7+Tg4et70H7REKIPPmCdPK7sYK4dlMwSVTAhbtLCxUlnCT/ADVpuB0gQzylKu0Vb3gxZwWe+lYAFWZZBTYCpU+9wmxI3MMcStCkJypAUj3i4Ki1lEAM5gKWMwdBJZ6C3cDpBEqaCXQlnDEAbdYAYzgk8xyuHGh61itCkFRZye64iyeCskVdLEEaEaPoY7hpaQxSamhuSehFYASVhSldES0hmBSGJF2MXzpAU+UlwHuQXi3EYkAEkOAN4qE0NyhyfGu0BPEEqopq7MIERLCaBg/k/wBYumIUQCQzilRbq0U4eQrOXXnQR7jAMdwb+cBHs17+g+sei/sT/wBoekcgM3OnFQSAkZSzoA96jkKIqQC2wteI4ziTi6UISWAVQEj4T5jfSBpnEZjqAbNqEACr6JvreFnEFLUUJNgWdTudw7HXzgL8RjuaqOU1IYin5hop6Ett5r8VjlAqAVyEuADTwO8aHh2CABChm1chLA9LnzjmMRIyqEyWlg5BAqWawAgMvhpRmzmC1JTdRDukbecaCbhkFAQgENd61OpOsJsMkInBqJU2+hcXhoVqSpTNWp9frAL53DiAS1N7eMKpsl6Aff8AtGok8STaYGAceW72vAWNWjtBlYnwYak9wS58IAjh0xlkO1EuG/lFPU+UJpOGzLALitTe3SDuHzgCtaqajvIZIA3b5RZhsqS8xRSDUgIIfxMAVhcMQHADevlFgwmY5UvmvbS1N72FYO4fiJKkrNkgBib5ifh/N1YuHFLtZw8Gi/xcsJzWCVXJpT6tpAXcE9m8L708rzUYLQQkV1SWKntU+EbRHs9hGBmyMOrr2CU/rAsjETkXxUrIBd1gjuBBHrB6uIpCQDMznqAQd22J3gK8V7M4OWgKlyEkKWCEpSFB/wAwTq14bzfZRBdUubMlqLO4QsUFBlUmgGwIaFsviIKwoUloFBRn1ZtAKQzkccRooNAZrjuIxmFSTklTiggpJCglSQXKShyx7i0YPheImKxUyakZErA5R7tEhgk2u5jfe2nHEdmUgjMug8de4X8IxsrFpV7o5Ui1h3PXyFIBwfaBMuYJozdpL/hgpAKikl0hzYVI8obycSqeUTAlQKiSrlISlTsQ5tWtfCMrwhOfEEFwFJbVjtXQ7NXaN8jFpwklJmBJRMXkUFVGVR946mzkmwgFWM4LMQo9oezSTRZcpOwB91vKL8QkEAJXmIDGjBmuDv1jTrCESSrD8uZP/TWpfZDMmpIAIFDYsPnGNw/C5kotMUcwSNRazhqMRrAQlzTtRtXLnV+jUgtKBVTOb2H3eIGXSlD3/J46gKUWAbNR9d4CExAWcpCnUKGwHTobeUD4rh5UGSWy7Bi4+ItrVoaKkqllqF6iun6PeB04it2JuAR5wC2Zw4q95SiaVA222ggymbUd9R12i6Y6RmZRSDUgNfTyiBrfW3TY+UBPtR+ZXp9Y9FOTp/5H6R6AzksdvmWg/wAQOoyyQ9TVwQGPWsJFS8ygli2ar2BtRqBukDpwqkPntVlOCbMCn8p/SC8HIUpXMSAliDW4PW5ofKANx+LKAwFLOWvSn7Qtw0takKLAknNmN3UwCR5Ax7HYorKhlDAsDqk0bXYFPjF2BJyiutz3+ukAsxssJCCCTzBifLyjQS8OCCtTAV1t3/ekJMeB2KbZlgC4o4eu1Ytl4xeTs1D1P0roYCcnAKmLoOrEtQkAAv3v9AIX46Vlc1zLoB0Nz/b84Z4HCsXUp02qKpsBXUdD4EQu4jixMmqV8KRlR1/m9PICAqk5XyrJABBUoMwD2NHJawF/WNXJxCuzC8rJNkliWFvMRjuHyBNXlNh69TG1wZypCFGjUe9IBXxPEpmJYgOKsaA9KQum4uZNDSkBDNapFWZ7nvO0OeI8FXMSpctCiE1JALDxiv2SktLmqVcqATR/d08yYAaRipoAdWYjQj0pBkv2iyKCV6i1SP2j2PKUqehewSXra/dAcvCcwJqqpPjbR2o0Bo08UUqUVBmA0UHL7DWM/O9oZinEvlbz8NI5qpuUt7mmZ70uGc+G8Ql4UrdYqAWKwlg5sP6mq20B3h6UzV/xZigohuexfQGnlGk4X7NOp1LKhoyWptTSEGCwwclrfpDLCyHVlBZ+reJ6QGomypKFBKlSwpnymqmF2FwPrpAPE0qxExWVKgMoDq5gdwhOj3ML/wDJ0ZsycwmoLpys6mpQuIbyMeMoCpcwka5aB6fATRv3gIYfF49BQoz0DK7MErzpNhNYkUYkWI6RpsJxMKlFM4gqqRllsADtel/EmFqpLVADgsW1Gj72gDC4wSeSbLyBSiErTVBc0B1R4+ZgDpeYqNGGjihJrWLpqAB4PQNtFakJIYEkHqXbv0ptHl4kF2Nno4FRAUjEas7+b9C0VzpaVu4YlwaMfqR9YrncQlBnUH6V8wIXYjjhcZHcfCACT0b6wDj2c4BPmkys5VKII5hyp1YsK1trBfGeCKwigkqCgQ4INSNXSS4rGZ4bxaYohcpCpc4OFHKpIY2JAoVAvVIavSDMGSkHtFupySStyX3JcwBWbqPSPQL2vUeZ+kegM+UICXKQVA81RUjfr3iFycQCpTaNXehr6PDfi/BpsqVnWQoM5AuBtYPWwjKpmFCuZ6pdmbrY1PjtAcE0E+RcvUD3hTxbvgnDFi5BYB3PRKlEebekJPxH6D1hhgZ4WFJ+IvXdwE/KA7ilOhCdaD5ad0DpxKkKUCo0q/hqDQjp6xfOl1Kr1p07+sLwshzR/nAGDFBQIzFiblhRiVFnZnbzgcvMcIDnYUAGtelPsQZwPhq5ruE5QKFRyvvzRu+H8EwipQQuSpCgzlCiUq2qDtoYDCcN4dMlLSvlUk0VlWCQNyI3/syuUmYVLl9qopGRyyUke841uPWOe0HsT2KBOwxcpDsQ9NUncEUMBcCmALS1hYFzQhwDrRm8IDWY3jCjmCmCAhZypoPdPn5xgMNIKpSEOxAr1J3h5x3iRUopUpyUmlGAoAA1ho1oCwrjK13gB/8ALmOZRctSkWycO71oACD4V9fmYLnzXYHUgDxLPBOGkggjZx5UgFWJwlApqpNenUdOkLcXNWmakLPImiEigCTsBR3udWjTyeZAe9vEWhTx7DvLSsD3aHut9ICMnC2azuatS99A8HYWUmpvcUbwBOw2hZwieVADVPL5mh8beEPJCmAoDX0P0eALkLc83MQLEB2FKNBcnDpQOSgLuCSf7XJ8oqw6BmvUC2z/AOzecFGckC4FWJJHpAXITRzQH7rAeMnpQoly+ge4qQ/QOYA4nxRIlryzMqnuQ+oIYGpJL+EDHALUvMhSZiATzWBYXD1Jd798ARPxa1nlAQPG/fUk+GsL8RJUTVbv4DzLv5Q5MmgKqvXLQ7WO5BgleHJSBUP+YN3kVN+9oBJK4PmqXbx31+9YbYLCS0AMA561MXfhyHyljps/VNvKIhSlJOcJSE1SQosCdfdcVgPLLEClnDM7RH8cpAZATlUagpD/ANTxUzAvkJGx8dqbxHOHYl6VpX5WvAd/Fr2l/wBseiHLv6/tHoALjPHETElEiaVA0UUppUfAoliaVYHvEYjiskEnLmzCpBuCXcOLi1YY4jMEMhkkFiGFQagjUOx8hCebmIFC2w1NqVtAKZpL9YYcKoSVMDpA+LlhzcHag+UDVTaAZYibz7eMMcLwoLUwqPiJoPOEkmcVkJzMTvaNrwU9kAhQdTAqH+moJfS0BTMwy0pLswUySAGq7Ze6nlDEYrKEIlpKlKQ60AJCmB0XlvrzON2vEcSpWY9oAE5XSLhnp0GnhDP2ISmbiZsxbGWQkJNiTco05Xqw6QG49nlqm4RCpnMSCA92DhlHU9e+MDx7hxwuJGWiFg5T4uR3gk+kfVsHJQlGVAYOS0Yb/EQDs0q/JMfzBSR8j4QHz7CpPaTCSTVnPT9zDI4jK1HOgEB4YZQHZzU95+zFyQSXv1rAMMMgnKpTO7nyLQ2kjmOxY/oYSy5jCC8Ni6lzpvAX4cNnS+rjw/ZoT+0PEClGVLZlUH6nwi/F45lU10F6wsxGCKl5zmBNR03bxpAKcDiFAu9wxO+xhrJ4uq3O/wDR86RZiZHaSwgJTmSDlUzEt8KvC0S9nMZnPZqSM4dnLE/uPA+sAbhcbNXYTfIJHmSBBWE4fOWpwEpO5Oc+QoPEw5RKKQQ9dG1D6Ut46xJMsJI3VqaP4swgMv7Q8HySjMzqWpqqJo39NmDvTaLPYjihLySXpmHSrFvSnfGtnnMlSTlIN+Uadb/V4w/A+EqkcRCQ+WpH9CgfkaeEBuZkgqAp99/WIylsCAzpuQXa/UQYZZIq5GocAnZ9KfWBXKVsQAkFlOCE+nRn7oC3Ez0sCrlcNVh+tLQJMBUQHJSfAgjUHXuPWO4pCFu6RlcAEKYMf30N4hKkADKA/U+fhAADChBZBUxcpGos7PXwfeCJQYErB2FnvBEzDOxDg9LWivESykB3UCWYDT7eApcbzP7P/SPQR2PRXp/+o7AYKekpJUwW7E5XYH7reIzFPbI/QECorR6vFicekHIGoKk0LnUtWjxUiRV3SkbkN3sb6ipgA8RIcV07n6VHSFU2RdnEaDFpUUuPk9jQ9P274XZc2jgj3q18RS/ygJ+zvAjNVMUxKZYclhS7DvLN4xqfZFZzcxWl6kgpFA2UPlJgb2V/hDNoui3BPK+m9i8bDhGHQSpUsZUrTUEMDV6B6B6MICeOwaJinBUae8RmoXe0Q4XgFpCQkJlty8yHQtrEKox3Bg6aLAuSTRgQBs+jwylIIRlgL8HNmAHMnK2gJIPVJNW6GM17YYKZPkLMtObIQpSdSkPbdixbZ4bIQpNlHLsTFvCZK1Z1IUzKbcGhdKg+r+kB8mSAOZVT8o6cT3Dvg/2h4EEYybLSvIgLcGpACqgdwLjwhXNwCUHmUhayRkSbAVZa6WYOE3LpJpcIzOIoBAJqbQZK7R/cKXSVAqpyhnprSsASvZubPeYEvzAKWc2VyfiJdm9BH0r2Y9mBhEKTiSohSQAg/wARBWMxUUpNAMrUZ3foYDEJwbksoqzVL9A4FPEQxRISS8xYlgAnMXIqKDls/wAxDnF8Ows0f8tMShRdgSSk7uC60VA3ArYVhZjMIqXMWnIQHolZzOk/zMx3fXSAoWjM63AIFNldH2IgTG8HE0doj+HNBqXYEs4tUHr1EP8ABYrs/dCCpiLAsNKk0o/nHcKeY5gkbsNNAau1xTQQCfh/H1S2l4lJSRZbbfelKRpMJiULS4Ulb6pawrb71ikCUtBCmNzkUm7kmlGJ039YTq4Rhr9moF2YKUNdvpoYBziMQlCXJFHvR9mNvvpAuCm55naAGwALaPXwgDC8KRomv8xJPqWHh1hvwyQE70INFUPcXdxUNsYAteLdQSl63cFm1GnzhdhcbLKlBKlVVUOWKugf3urQaZXacgIzEWVQPuzfpAGO9n1S1ulSAopd01S7NbQmAZZm30Jo2lvKJKTqR4f7frFGAwxSgZiASdHDmla384uSoZvPMwcd/h+sBUFlCncAOwDUND9fBotKioO1SbBjXRt4liCkhTsRcb98ASAHOUKFXGljdJtSAvyz/wCb+3/1j0W/5lO/OvzEegPmcvEK5mcWCbBmfMqlfCCjiieUklLvckimgqL7NAaJZK3Q7Gm1mLnYt84ZHBoStQBCk0cqLFQupq0rWu1XgOYKalYyqBDaA0NCWfx9fCKsRh2o4KfeqGJqfd9HDaQ4wXBu1cSihCUpK8yiXpozfqaHwhRMxAHvElJdlXY3qAa/MtAEYHFlbUYAMNm29Y0nCsblGsYjCTChXKQQ1w7d7M+8NUcQKB1+unnXxgN5w7i6JoYFlPYwbiccUhlCPmnCMQUTKmjg/WGs3i6lTshctbqIDUT+J8rgecBcF9plyJiQBmQpyoUfNQuC7UrCjGYrnB0Zr37gYpwy1FdAA4LCjd3NSAP9pJkvFTSUBQZIS9ASR8R11bwhFP4pNStSZkqTiUgVdARMb+tABpuRpDqSnKxNXDbCv7wbLwiZnxFNmoSqhDQEvZbjXD1nIQqUtVDKnrZKugIZC32Uyto1fHsdmkrky3QoJYVU4FHFauzitnjBcY9lQalCiQGfKQ7C1mVSr3LxVwybi8MlIUhU/CpKUXJWk2aStj/YQU2AYwGowuBl5QtSUYeXIQAqZQ3dypveWoswodGasCTOI/iJshKEZZQWlMsFiopKwVKWfzGpYUGmsUcY45IxORDiXLQT2ck5gvNYqUPimHuLWHUGRxZcgpmIyqUgkgEsks4Ndx1qWgPreM4lhkzFS1S6IAK1dmMiaOASRdqsIQ8Rx0ozMokSgkD4pKSTqC+xu4jMn/E6YwM3DqA3KUkddX9IGxftfJnurkSrU1TaxZQALQGnnTJLVw0m9xmA8gaGKuH4CQualJkywDR0qmggMa1mEekKMDx5gkpEmYoVPOg5gN05iD3j0htgOJqmLMxaEy8qVkBKWtKXra+XzgFH4ZRKSSydQEv4no2msTkSwk+NWHS+0e7RQ5nJGneNNvD5RVicSmWklYvrUsTr8rwF+VJ1Y6dfHSPAmpGmvyJ+sVgjz30+zrHbCrD5HSm0BbhySTmTyi7VZ/l4xJIS/wB+BijtXCgNGu48I4AXu3Vte+AtXKYOx5g9YHQm4At4ekXzMQtZ5i4t3N1sRCziWKSlLspQGjPTejvXYawBTn7Jj0Lv85lfn+UegEWEwObMVHT4QUk62LtT94cSVSErCVJUpCACVAgk7AP8+viF2ExeRZuToEk0PQDWIYoqq45tGCia/DYD5QB3FOLTVGUpAEsBJACHFCWYq+KgHR3a0Z7ickJQLEh9XNRrV/OGOOm9nykF+UlJLPmAIys+4eAeIhOQkg5n1Pz0v0EAskzShNKE39aRCVi1HmVUi3QdBpHJK3dJFW+ZiiZLUKi49RsYAySs5nMGfjErWAkkEdP1eE/+ajLlKa98dlLyg9etYB/PxKVHmq2pg/CTRRLt6xlpWIJ1fvjQ+y83s1iYfhIABSSli4UFHTTzgNCiaxUkgGnKeo6s50vaKMRiTKc1DAOFWrXvB+kG8RxwVnmBCUoy5FfFmZ1OOtKa+sC4wdnLz58yVpuGSX6C2rU3MAzkKmTpUvESyUqZl5Xc9kSkgMRUywg+NxEzi56iEy1T5yHzc6CANiHJtudo5/h5xhEqXPTMzFKJiVpDAFpqSDSwrLB/1RteDrklZSlPZuM6UqIdppNBXUig7oDLJlrXLndokE5QsOEuFJIKi4F8hUerCF8tKUJW4ouiiagm9KkA1feN5mllbkMkqKMzEpUCCPk/l3RhMQhUtQlzahPIAf5Sa0L3fueAoxmUulTFIPK4PgbVBtq1YM47wHDy5KCTU1ZIcFOhDWq194Gne6M1Rb/17x9IhNdKfzDQFRYpFSkG3TaAAVwJOV3Bezd5rvoR5xLBcCCVZgkbWarW8f0h5ixlCHQlILMkM/TlALVo0cWhSApSpUxAFHULsa+XnARlygHUKPdIUWs1BY+WkTWkEOAopTR2oCdCXvbzgaSoqUSElujsBoQXY/pEZctSVrylVa5aaBqUcPsNoA1RCkuXfQihp4iBeIKF0JZgAXJvY6FqV11ETShQBSaMaAaB+jG3+8WLmCpLgUF6MQMw9LCsBVISlUtRCgFJ+BiCQ7eFC8UocnmJI/L7ztuGe+sRnBITyoAyB3oGTYtsL9Q1hF2DXKyvlIXSr10cHwaAvmYgvokWDPQGgobGum0UCQkCgerX13ADsGeI4nE5Xo41cF/u8SOMSwfa7M1jakAD+HR+VP8Ab+0ejv8AmA/MnyMegFWCk5WW5KhRgBzA9Qb+9pTeCpgDgpDOHNLF+9T9SQKgsIvwiVqU0pIIyqylGqFEBQQSHbSpa7awJjpSgrmBl0+IEeTC7nWsBVipSFKJAfldk5lM9NeYA6P3UjPYiSq+hJqaHvb7Ea/h2KMtSmGYEZfeG7un/wAvOF+KQWIfMAT3JBqwowqbDaAx6gyu4/p9YNlLC0uKkXG43g3F4cbX1gL8CoEkODo2/wCsBRicAGzBLjWnzF4pQhDMx7vprDKZ2gdKgCR0r9IIwXDc1VMOlXMBTgsAGSTy5iydSTGm4csykKQqgUS5UCbAAgjUNrEuEywhQ5SX6kNR/dr0LvWCFYZc0gJIrcKIoGL1JobHvEBVKlImJCQSU5WAcsAdSNyNC8RkYRcsZQrMhIOVCmok1b1alniSzLllSc5ILt8THMQUmoFwC7WMG5AWNQGr1tb1pAR9msChaMXVWcpSAkVZl5hpUkgiLsDhFqnBKgEFJBIVyFspJIBZnKTYG4gbhOMTh5s3MhS0LSAAGoU5nLagvvE8ZxQGV2eGRMkqA9/MUkVBYMT4P0gN5hJSlJyPyFi1G3d4xPtlgJwxvaIJXLmAKyN7pIZbOautKjbWA8HxbHBQP4klTNzS5ZtW+S/WGsyfNUomZO7UgEJWAEAg191gwcmvjABycOQl0kk0JFrirPu1vnpbjVADldSBfOEhXN/Sw5X8aQRgcCucrs0lKABmKquS9j1rcNSO8S4etJCEpJmEgDqSaB3durQDT2I4OJuIEw8yJVXIVWYfdFT8NT/bvH0woDMYWcD4YnDyEywa6qA95ZbMrxPpDaAz/FPZKTNJUh5KzqgAAmtSlmfrGO4pwHE4eplqmJHxIJVTqPet0j6jHYD4n+MdlUUqxqbbju2PrEELKv5VO9ftrbR9a4v7PSMQD2ksZj8aeVQ/1C/i8fMfavhf4KclOYrQsHs81wzUKtBYOdxAArkEEKUXZ2Jdx3NoWZjEcFLYOkUOzD0oLfKCDOLF2s9L9eselsGygD7+/SAGx5AHe+l+/eAyoqQ2ReVmUSC1dM2lTDDEpKhl3o9LvQg7xnsfmQppgLd5ynrlsC3ygK/wKfzH/wCxX1j0R/FSvt/pHoDZ43DdghKZZVmJ5luzm4DvQDQQP7TrmHsuRK7u6jymjOAdawin+0k0snta2Zg5306wLOTPWpKpiVBNwFEgqAFMwvlNfKAkrHBczKFjMKlgw8G698HYfChQcgsSzmj7sdGPk29DxGGSopWAmWr+QADZnY0+haGS1hg6mSkE6k00HedIBacKkKKVEKADOOo0JAji+HNlZySWGjNSm7ir9IvWOYMSpulEu9TvXxbzi7ESgUhSuUMKVoNaaftAK5mCyrUKE0r8NianatTF6JA7TLRgCEkAgFhcbvdzeDONSCiWlZPMo5soqpqnMYHwixNKVKGV2YdGq/R/lAXrAcZTYMxJpq1bbQSFlIJAJoAfMMadzQvxEnmUwzct33dx1r+sE4YrZkqBSrLmDsdxrRurVaA6cKmqgK3Dg9bA/OLESZhDKSCNA5VlqavbN3lu+CitzQeG9K9YccBlygkoKc6tqMNXIJgESpaCf4iiE6qSnNQszUuDX0igygkqtTW3kNmb1hlMXU+6EuSGAoSaCBxIAFTTQjUHX0tAVLllSWTQBuYjUB2TF5mJy5rWfp0in8UlLJXmyg82QZiNjbqK7GOFbhTA5DWnvJq9QdWOnTrAEURVKmUzJIcU6CndXeJ8B4qlGIlzJmZRDuHDuQU1zKFdWd4DmYhAxBSUqTIXUJXzZtCCRQKsQ0CIlZnC1MCrMhRAdKBViW95I3OsB9N4X7a4eYSO0EsuwTNpewCrPelSGjQo4mj4uXrcd9NI+NYXBuFOKWLlyTzVIsKuP9UX4bF4mQAmVNMtII/hrZUvuykUDszEQH2mXNBDggjcFxEo+RYD22mST/zEsv8A92Q7eKSXPmofyw4n/wCJspJygomcrhWcA1ZgUkJL7gDwgN9jMUmWkrUWA+2EfJPbHGKxE0TQQUpJAQWKgksH8SXi/H+38udKyZwGOZeZ3JJLAPQAdDoIy0pfbzVTEsUJqk15qfYbugHUrDjs87l2oLksagi474HwzOQTkZ/ec0FfF+n6QRKnFSUqy5GApV3q5Vo/jtC/jE2YJZyjMaCjPXbr6vAHIIyt9/YgPF4cLSQrXeB+FzVmUc2XM9WJ1GviIlgsSSTMUlRlFTFQBYkHRjQg0akAj/4cH8395jsbDtsH+Y/2q+kegM4pCk/xAJf8MjkJ94q/LvZ/LugfHYxcwgqICg4BrTS1HL/pBU9Y5kMfABqFiXZ2rcdIBkSEkMokO7kPfudqeEAUcNN7Izc4UFUUQwLCrlLbgWqWg38ZLKMqkJNQ6y6qVIS2mp6veKMLNyLyLFFM3K6QQ9ALFy9Ylhk5VqEsBASzFgXBDsKu+ttIBjgQgFOfMUdwuQl1XGj00YUMG8WVK7T+AQU0JzOGpZzpq/fC3ErKuWjPRIDF7vcAnuA12hYlaiFJLig8wwFIBpOQJjhRB5XJLVADADpsOkL5OKTKmKYFSKAKZyGfMb1TQeetYu4YtknMlRvqGrQFTvmD6UsIa4XBoKTmCSD4ABhS8AqmcSaZVGWWRRVS56ABoYYcrzUSQNztrBE2XLcIADkUS1+vWn6RVw+SzgqbUGpfa9rDygLpgS/KSag5mLWNKUBIFu+Lkyle8WSGJZRra2VqO48ojJJHKgEhR+EGrfoP1js2cM1QSe89HCun7QBMxQUlABNAaFiM1XNrdDtAWMWzgEqDvqxagLeIqYvWrOolgknQP5CBEZmqAOt6GmW2h10pAeGVSwkMplFuqVBgogEEMrlvoIGw2GVLmFBYhwoW7ja48YKVhnFFBWZIdq1VXLYE12jiEZTQZdzo5OlXfzvAGzA4NmGmv2wjuEwqUrBUCC9QQPeuL7vFXZlRZLCjly2lS9daCIDEhT5gpANs5cjXR9tHs8BfxDDilGUC70F6CwY29Yqw4eSZZbOqy1AsGPwqBv5ggRVOWHzB1V+Fw3Ri0SM8pQCyJgYswL3NTubQFfaFYCDQWcu2voK3/SF+N4YhbOEk0zcqR8hvbeGiCh1K5SSHIFHLNmA6esQmyU5SDy0pej6P3wCf/hyQmWiZ2ySpRZUoJZQcEg6lqVcd0F8NTkSEgHWmWx1B8ttovkIzqGyjbUh2IPj6weB2SyJdMtASDdter+NIAZJJIqz6As8U8QwHIxSrPX3hRQ0Y77wV25L5mJNzrXWKcZNUoBJJYWf0gB/ZeYnLzgFkufhqkt3OPuxhbjkditfYLAlTHCpagTceYMTEhOaY7EkVc5aUqOZqAmCZMuvuoAAZRSPeVV1vXMev9MAr7Pqj/wAvrHoZ9mPyjyj0B3ByAApWUAszu7uKgh2Ch0a4iYlISScman5lOSf/AJEliCXDBNrxztwkhIDqJsCK1pQim1YLw2DXMTMUCD2YFzdgWYtW3dSAji8IkSi57NExIIBJWt01SSWGr1FgowfhZ2HCUInIQkhwhrEd7AqVq58ISpCVIGaWVLFnVyuFC4Bf3HAL301iYzEs5yqL1YtuAb+cBfxCYlebsRkQwCXBJO5ralGPlEZEnDDOZ6jm5MoANEl3zACpDXDB23iYZCbJBcmmv6NTWJYqekucpSlquomrUtVn0tSADQhXMxCQW973iAQQGrW3rHVYRYRmStSRmrlAIDnQkM3TrBJWOUUDtUl94sHKgpSaBzqWGzP3wFGHQkKBMwzFEVLZcpqAlm013hglSXy5gHsH7218IB/C0Up63S3Sga32IgVLSnMliC5Kf13B1gD+HqMvPlcFsq1EhlKIqRqw2v5xouLT5Aw4CQlSkgBIBGercxa41I1jMqkpDB2SByHoRmD7qrBkqSEyzMUWUVBKU6k/ESO54BdiHSlKk5hetBSwIq7u+kRVi1mhNHcsC4JvbS19+kcmLOZiXYkAFmNXIPQ/oYsQgn3QEh7PyhvWAYmQpPvJKVHnBJAzBTe63d3+sDFZByzBm2s5IcF02FXFYliVHKBnYJIIYAMQGob+sU4heZIAvWoA72rAWhawoFIZwQeUK8ttnFvWOypZAzG+4sO54c8OmYQSkqmKBLcwJdTkVBRv3DaFKi7kBkkkgG7Vb6QHgBlLAPejQFg1AFlJcCoqRprXraCVkqNCW1Ov20WiVV0sRvTxIrdxAAzic5uzVPfYh7003iU5WYWDWZyaixJ1ffu2i3iGKWWoCxFWAbd2rtpvAszEMQwKgqvumhO3QeEAZw/Dgryn3TcihrWgq1dddoGxEupAXmykgkPUgkB96RdJYpKszF/HvG3dFK0sCzdPrAelSCRo46j7rESlzlA87eJ0ilE3KrNXxHzpE5uUgndq7EQEsdgsqgFJDsCCCC77btbwgcJ2bwH309InV0q6uxsfB9YpnzyFZmYZnb5iAs/Enp9+Mdjn4sdPS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://gazetazp.ru/arhiv/2010/29/pic/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29247"/>
            <a:ext cx="7947226" cy="46093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6021288"/>
            <a:ext cx="2332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A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блокаде</a:t>
            </a:r>
            <a:endParaRPr lang="ru-RU" sz="3200" b="1" dirty="0">
              <a:solidFill>
                <a:srgbClr val="5A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85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Визуальное эссе  Сохраним память о Великой Отечественной войне</vt:lpstr>
      <vt:lpstr>Покажи</vt:lpstr>
      <vt:lpstr>Презентация PowerPoint</vt:lpstr>
      <vt:lpstr>Презентация PowerPoint</vt:lpstr>
      <vt:lpstr>Презентация PowerPoint</vt:lpstr>
      <vt:lpstr>Расскажи</vt:lpstr>
      <vt:lpstr>Презентация PowerPoint</vt:lpstr>
      <vt:lpstr>Презентация PowerPoint</vt:lpstr>
      <vt:lpstr>Презентация PowerPoint</vt:lpstr>
      <vt:lpstr>Сохрани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Графическое эссе  Сохраним память о войне</dc:title>
  <dc:creator>1</dc:creator>
  <cp:lastModifiedBy>Asus</cp:lastModifiedBy>
  <cp:revision>17</cp:revision>
  <dcterms:created xsi:type="dcterms:W3CDTF">2014-05-12T18:46:16Z</dcterms:created>
  <dcterms:modified xsi:type="dcterms:W3CDTF">2015-02-08T18:04:11Z</dcterms:modified>
</cp:coreProperties>
</file>