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E153-AB40-4959-8943-994D2A6755D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2963F42-2F7C-43AB-85C9-A07E2265A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E153-AB40-4959-8943-994D2A6755D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F42-2F7C-43AB-85C9-A07E2265A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E153-AB40-4959-8943-994D2A6755D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F42-2F7C-43AB-85C9-A07E2265A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E153-AB40-4959-8943-994D2A6755D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F42-2F7C-43AB-85C9-A07E2265A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E153-AB40-4959-8943-994D2A6755D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963F42-2F7C-43AB-85C9-A07E2265A16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E153-AB40-4959-8943-994D2A6755D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F42-2F7C-43AB-85C9-A07E2265A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E153-AB40-4959-8943-994D2A6755D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F42-2F7C-43AB-85C9-A07E2265A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E153-AB40-4959-8943-994D2A6755D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F42-2F7C-43AB-85C9-A07E2265A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E153-AB40-4959-8943-994D2A6755D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F42-2F7C-43AB-85C9-A07E2265A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E153-AB40-4959-8943-994D2A6755D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F42-2F7C-43AB-85C9-A07E2265A1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E153-AB40-4959-8943-994D2A6755D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2963F42-2F7C-43AB-85C9-A07E2265A1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04FE153-AB40-4959-8943-994D2A6755D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2963F42-2F7C-43AB-85C9-A07E2265A16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2557473"/>
          </a:xfrm>
        </p:spPr>
        <p:txBody>
          <a:bodyPr/>
          <a:lstStyle/>
          <a:p>
            <a:pPr algn="ctr"/>
            <a:r>
              <a:rPr lang="ru-RU" sz="3200" dirty="0" smtClean="0"/>
              <a:t>Заседание </a:t>
            </a:r>
            <a:br>
              <a:rPr lang="ru-RU" sz="3200" dirty="0" smtClean="0"/>
            </a:br>
            <a:r>
              <a:rPr lang="ru-RU" sz="3200" dirty="0" smtClean="0"/>
              <a:t>«арт-клуба» </a:t>
            </a:r>
            <a:br>
              <a:rPr lang="ru-RU" sz="3200" dirty="0" smtClean="0"/>
            </a:br>
            <a:r>
              <a:rPr lang="ru-RU" sz="3200" dirty="0" smtClean="0"/>
              <a:t>в </a:t>
            </a:r>
            <a:r>
              <a:rPr lang="ru-RU" sz="3200" dirty="0" err="1" smtClean="0"/>
              <a:t>александринском</a:t>
            </a:r>
            <a:r>
              <a:rPr lang="ru-RU" sz="3200" dirty="0" smtClean="0"/>
              <a:t> театре</a:t>
            </a:r>
            <a:br>
              <a:rPr lang="ru-RU" sz="3200" dirty="0" smtClean="0"/>
            </a:br>
            <a:r>
              <a:rPr lang="ru-RU" sz="3200" dirty="0" smtClean="0"/>
              <a:t>25 января 2015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20888"/>
            <a:ext cx="6067648" cy="404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18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075240" cy="13716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Затем гости «арт-клуба» отправились </a:t>
            </a:r>
            <a:br>
              <a:rPr lang="ru-RU" sz="2400" dirty="0" smtClean="0"/>
            </a:br>
            <a:r>
              <a:rPr lang="ru-RU" sz="2400" dirty="0" smtClean="0"/>
              <a:t>в зал, Где </a:t>
            </a:r>
            <a:r>
              <a:rPr lang="ru-RU" sz="2400" dirty="0" err="1" smtClean="0"/>
              <a:t>наталья</a:t>
            </a:r>
            <a:r>
              <a:rPr lang="ru-RU" sz="2400" dirty="0" smtClean="0"/>
              <a:t> </a:t>
            </a:r>
            <a:r>
              <a:rPr lang="ru-RU" sz="2400" dirty="0" err="1" smtClean="0"/>
              <a:t>алексеевна</a:t>
            </a:r>
            <a:r>
              <a:rPr lang="ru-RU" sz="2400" dirty="0" smtClean="0"/>
              <a:t> рассказала о внутреннем убранстве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18242"/>
            <a:ext cx="4208984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54048"/>
            <a:ext cx="4176464" cy="27866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36" y="1498593"/>
            <a:ext cx="2952328" cy="232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64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47248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После лекции «арт-клуб» занял свои места в зрительном зале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12776"/>
            <a:ext cx="4101061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19866"/>
            <a:ext cx="4521888" cy="301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5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12776"/>
            <a:ext cx="2857325" cy="4293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4975"/>
            <a:ext cx="5130472" cy="34231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4293096"/>
            <a:ext cx="4770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Заседания «Арт-клуба» посещают не только студенты </a:t>
            </a:r>
            <a:r>
              <a:rPr lang="ru-RU" sz="2000" dirty="0" err="1" smtClean="0">
                <a:latin typeface="+mj-lt"/>
              </a:rPr>
              <a:t>ВШЖиМК</a:t>
            </a:r>
            <a:r>
              <a:rPr lang="ru-RU" sz="2000" dirty="0" smtClean="0">
                <a:latin typeface="+mj-lt"/>
              </a:rPr>
              <a:t>, но и представители других факультетов – физический, математико-механический, ПМ-ПУ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702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87208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Наконец, началось главное событие вечера – спектакль в. Фокина «Женитьба»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6554918" cy="4373563"/>
          </a:xfrm>
        </p:spPr>
      </p:pic>
    </p:spTree>
    <p:extLst>
      <p:ext uri="{BB962C8B-B14F-4D97-AF65-F5344CB8AC3E}">
        <p14:creationId xmlns:p14="http://schemas.microsoft.com/office/powerpoint/2010/main" val="1479517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895"/>
            <a:ext cx="8147248" cy="2016224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После спектакля развернулась дискуссия об увиденном, а </a:t>
            </a:r>
            <a:r>
              <a:rPr lang="ru-RU" sz="2000" dirty="0" err="1" smtClean="0"/>
              <a:t>наталья</a:t>
            </a:r>
            <a:r>
              <a:rPr lang="ru-RU" sz="2000" dirty="0" smtClean="0"/>
              <a:t> </a:t>
            </a:r>
            <a:r>
              <a:rPr lang="ru-RU" sz="2000" dirty="0" err="1" smtClean="0"/>
              <a:t>алексеевна</a:t>
            </a:r>
            <a:r>
              <a:rPr lang="ru-RU" sz="2000" dirty="0" smtClean="0"/>
              <a:t> разъяснила новаторские приемы режиссера. </a:t>
            </a:r>
            <a:br>
              <a:rPr lang="ru-RU" sz="2000" dirty="0" smtClean="0"/>
            </a:br>
            <a:r>
              <a:rPr lang="ru-RU" sz="2000" dirty="0" smtClean="0"/>
              <a:t>Гости разошлись довольными, пообещав обязательно прийти на следующее заседание!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76872"/>
            <a:ext cx="6499696" cy="433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64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15200" cy="61198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6554918" cy="4373563"/>
          </a:xfrm>
        </p:spPr>
      </p:pic>
      <p:sp>
        <p:nvSpPr>
          <p:cNvPr id="5" name="TextBox 4"/>
          <p:cNvSpPr txBox="1"/>
          <p:nvPr/>
        </p:nvSpPr>
        <p:spPr>
          <a:xfrm>
            <a:off x="467544" y="551723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Презентацию подготовила Президент «Арт-клуба» Анастасия Самсонова. 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Выражаем благодарность за фотографии Ф. Ларину и 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О. Соловьевой.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6423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03448"/>
            <a:ext cx="8496944" cy="309634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День студента «арт-клуб» отправился в </a:t>
            </a:r>
            <a:r>
              <a:rPr lang="ru-RU" sz="2800" dirty="0" err="1" smtClean="0"/>
              <a:t>александринский</a:t>
            </a:r>
            <a:r>
              <a:rPr lang="ru-RU" sz="2800" dirty="0" smtClean="0"/>
              <a:t> театр. гостей ожидало не только посещение спектакля «Женитьба», но и лекция «Перекличка эпох»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08920"/>
            <a:ext cx="5976664" cy="398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06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88832" cy="22322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Наталья Алексеевна Малышева рассказала об истории архитектурного ансамбля Александринского театра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348880"/>
            <a:ext cx="4532752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21623"/>
            <a:ext cx="4051424" cy="270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11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«перекличка эпох» - Старая и новая сцены театра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4" y="2492896"/>
            <a:ext cx="4618708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28800"/>
            <a:ext cx="3354914" cy="504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92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Гости арт-клуба прошли с экскурсией и по зданию театра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4698781" cy="31351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45024"/>
            <a:ext cx="4338920" cy="289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36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563" y="3429000"/>
            <a:ext cx="5022419" cy="33510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4339456" cy="28953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8020"/>
            <a:ext cx="4051424" cy="270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94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787208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здании </a:t>
            </a:r>
            <a:r>
              <a:rPr lang="ru-RU" dirty="0" err="1" smtClean="0"/>
              <a:t>александринского</a:t>
            </a:r>
            <a:r>
              <a:rPr lang="ru-RU" dirty="0" smtClean="0"/>
              <a:t> театра расположен музей, в котором продолжилось заседание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72816"/>
            <a:ext cx="4281170" cy="26642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01008"/>
            <a:ext cx="485652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11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4" y="188640"/>
            <a:ext cx="4392488" cy="293075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04" y="3573016"/>
            <a:ext cx="4445592" cy="29661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090" y="1268760"/>
            <a:ext cx="3992960" cy="2808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6056" y="479715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Афиши, костюмы, маски – чем только не удивляет музей!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4390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49507"/>
            <a:ext cx="4536504" cy="302683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5346317" cy="35671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620688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Гости с интересом рассматривали костюмы, бутафорию и реквизит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5954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73</TotalTime>
  <Words>170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Главная</vt:lpstr>
      <vt:lpstr>Заседание  «арт-клуба»  в александринском театре 25 января 2015 </vt:lpstr>
      <vt:lpstr>В День студента «арт-клуб» отправился в александринский театр. гостей ожидало не только посещение спектакля «Женитьба», но и лекция «Перекличка эпох»</vt:lpstr>
      <vt:lpstr>Наталья Алексеевна Малышева рассказала об истории архитектурного ансамбля Александринского театра</vt:lpstr>
      <vt:lpstr>«перекличка эпох» - Старая и новая сцены театра</vt:lpstr>
      <vt:lpstr>Гости арт-клуба прошли с экскурсией и по зданию театра</vt:lpstr>
      <vt:lpstr>Презентация PowerPoint</vt:lpstr>
      <vt:lpstr>В здании александринского театра расположен музей, в котором продолжилось заседание</vt:lpstr>
      <vt:lpstr>Презентация PowerPoint</vt:lpstr>
      <vt:lpstr>Презентация PowerPoint</vt:lpstr>
      <vt:lpstr>Затем гости «арт-клуба» отправились  в зал, Где наталья алексеевна рассказала о внутреннем убранстве</vt:lpstr>
      <vt:lpstr>После лекции «арт-клуб» занял свои места в зрительном зале</vt:lpstr>
      <vt:lpstr>Презентация PowerPoint</vt:lpstr>
      <vt:lpstr>Наконец, началось главное событие вечера – спектакль в. Фокина «Женитьба»</vt:lpstr>
      <vt:lpstr>После спектакля развернулась дискуссия об увиденном, а наталья алексеевна разъяснила новаторские приемы режиссера.  Гости разошлись довольными, пообещав обязательно прийти на следующее заседание!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 арт-клуба  в александринском театре 25 января 2015</dc:title>
  <dc:creator>Ansea</dc:creator>
  <cp:lastModifiedBy>Ansea</cp:lastModifiedBy>
  <cp:revision>7</cp:revision>
  <dcterms:created xsi:type="dcterms:W3CDTF">2015-01-27T10:30:16Z</dcterms:created>
  <dcterms:modified xsi:type="dcterms:W3CDTF">2015-01-27T11:43:22Z</dcterms:modified>
</cp:coreProperties>
</file>