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7" r:id="rId5"/>
    <p:sldId id="279" r:id="rId6"/>
    <p:sldId id="281" r:id="rId7"/>
    <p:sldId id="259" r:id="rId8"/>
    <p:sldId id="260" r:id="rId9"/>
    <p:sldId id="271" r:id="rId10"/>
    <p:sldId id="261" r:id="rId11"/>
    <p:sldId id="263" r:id="rId12"/>
    <p:sldId id="282" r:id="rId13"/>
    <p:sldId id="264" r:id="rId14"/>
    <p:sldId id="265" r:id="rId15"/>
    <p:sldId id="266" r:id="rId16"/>
    <p:sldId id="284" r:id="rId17"/>
    <p:sldId id="283" r:id="rId18"/>
    <p:sldId id="267" r:id="rId19"/>
    <p:sldId id="268" r:id="rId20"/>
    <p:sldId id="276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85" d="100"/>
          <a:sy n="85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289E7-065C-4E8A-890C-5BE576E984C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61AD5-1DD9-4456-9D2D-926239A8B0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289E7-065C-4E8A-890C-5BE576E984C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61AD5-1DD9-4456-9D2D-926239A8B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289E7-065C-4E8A-890C-5BE576E984C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61AD5-1DD9-4456-9D2D-926239A8B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289E7-065C-4E8A-890C-5BE576E984C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61AD5-1DD9-4456-9D2D-926239A8B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289E7-065C-4E8A-890C-5BE576E984C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61AD5-1DD9-4456-9D2D-926239A8B0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289E7-065C-4E8A-890C-5BE576E984C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61AD5-1DD9-4456-9D2D-926239A8B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289E7-065C-4E8A-890C-5BE576E984C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61AD5-1DD9-4456-9D2D-926239A8B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289E7-065C-4E8A-890C-5BE576E984C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61AD5-1DD9-4456-9D2D-926239A8B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289E7-065C-4E8A-890C-5BE576E984C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61AD5-1DD9-4456-9D2D-926239A8B07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289E7-065C-4E8A-890C-5BE576E984C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61AD5-1DD9-4456-9D2D-926239A8B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289E7-065C-4E8A-890C-5BE576E984C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61AD5-1DD9-4456-9D2D-926239A8B0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08289E7-065C-4E8A-890C-5BE576E984C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C061AD5-1DD9-4456-9D2D-926239A8B07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vk.com/artspb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5312" y="908720"/>
            <a:ext cx="7988424" cy="540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Церемония открытия</a:t>
            </a:r>
            <a:br>
              <a:rPr lang="ru-RU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«Арт-клуба»</a:t>
            </a:r>
            <a:br>
              <a:rPr lang="ru-RU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Высшей школы журналистики и массовых коммуникаций</a:t>
            </a:r>
            <a:br>
              <a:rPr lang="ru-RU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МАСКАРАД</a:t>
            </a:r>
            <a:br>
              <a:rPr lang="ru-RU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декабря 2014</a:t>
            </a:r>
            <a:br>
              <a:rPr lang="ru-RU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43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4001648" cy="6394722"/>
          </a:xfrm>
        </p:spPr>
        <p:txBody>
          <a:bodyPr>
            <a:normAutofit/>
          </a:bodyPr>
          <a:lstStyle/>
          <a:p>
            <a:r>
              <a:rPr lang="ru-RU" dirty="0" smtClean="0"/>
              <a:t>С рассказом о современном искусстве и выставке «Тетрадь» выступил Павел </a:t>
            </a:r>
            <a:r>
              <a:rPr lang="ru-RU" dirty="0" err="1" smtClean="0"/>
              <a:t>Чангирович</a:t>
            </a:r>
            <a:r>
              <a:rPr lang="ru-RU" dirty="0" smtClean="0"/>
              <a:t> Хан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3" y="764704"/>
            <a:ext cx="3552395" cy="5328592"/>
          </a:xfrm>
        </p:spPr>
      </p:pic>
    </p:spTree>
    <p:extLst>
      <p:ext uri="{BB962C8B-B14F-4D97-AF65-F5344CB8AC3E}">
        <p14:creationId xmlns:p14="http://schemas.microsoft.com/office/powerpoint/2010/main" val="422674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980" y="116632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 церемонии свои таланты показали студенты-участники «Арт-клуба»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72" y="1340768"/>
            <a:ext cx="6192180" cy="4128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8872" y="5805264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Магистрантка</a:t>
            </a:r>
            <a:r>
              <a:rPr lang="ru-RU" dirty="0" smtClean="0"/>
              <a:t> 1 курса Карина </a:t>
            </a:r>
            <a:r>
              <a:rPr lang="ru-RU" dirty="0" err="1" smtClean="0"/>
              <a:t>Галия</a:t>
            </a:r>
            <a:r>
              <a:rPr lang="ru-RU" dirty="0" smtClean="0"/>
              <a:t> показывает работы, участвовавших в выставке «Русская любовь», отмеченных Никасом Сафроновым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57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2"/>
          <a:stretch/>
        </p:blipFill>
        <p:spPr>
          <a:xfrm>
            <a:off x="1979712" y="260648"/>
            <a:ext cx="6100499" cy="4800600"/>
          </a:xfrm>
        </p:spPr>
      </p:pic>
      <p:sp>
        <p:nvSpPr>
          <p:cNvPr id="6" name="TextBox 5"/>
          <p:cNvSpPr txBox="1"/>
          <p:nvPr/>
        </p:nvSpPr>
        <p:spPr>
          <a:xfrm>
            <a:off x="1331640" y="551723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Создание вернисажа работ Ольги Анциферовой и Карины </a:t>
            </a:r>
            <a:r>
              <a:rPr lang="ru-RU" dirty="0" err="1" smtClean="0"/>
              <a:t>Галии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Младшее поколение перенимает опыт у старшего.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51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/>
          <a:stretch/>
        </p:blipFill>
        <p:spPr>
          <a:xfrm>
            <a:off x="1259632" y="332655"/>
            <a:ext cx="7056784" cy="4918027"/>
          </a:xfrm>
        </p:spPr>
      </p:pic>
      <p:sp>
        <p:nvSpPr>
          <p:cNvPr id="4" name="TextBox 3"/>
          <p:cNvSpPr txBox="1"/>
          <p:nvPr/>
        </p:nvSpPr>
        <p:spPr>
          <a:xfrm>
            <a:off x="1979712" y="558924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Ирина </a:t>
            </a:r>
            <a:r>
              <a:rPr lang="ru-RU" dirty="0" err="1" smtClean="0"/>
              <a:t>Акулович</a:t>
            </a:r>
            <a:r>
              <a:rPr lang="ru-RU" dirty="0" smtClean="0"/>
              <a:t> и Яна </a:t>
            </a:r>
            <a:r>
              <a:rPr lang="ru-RU" dirty="0" err="1" smtClean="0"/>
              <a:t>Монголова</a:t>
            </a:r>
            <a:r>
              <a:rPr lang="ru-RU" dirty="0" smtClean="0"/>
              <a:t> с песней</a:t>
            </a:r>
            <a:br>
              <a:rPr lang="ru-RU" dirty="0" smtClean="0"/>
            </a:br>
            <a:r>
              <a:rPr lang="ru-RU" dirty="0" smtClean="0"/>
              <a:t> Жанны Агузаровой  «Снег идет».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714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72009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1691680" y="551723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Максим Кузнецов встречал гостей гитарной импровизацией, а на концерте порадовал слушателей композицией </a:t>
            </a:r>
            <a:r>
              <a:rPr lang="en-US" dirty="0" smtClean="0"/>
              <a:t>Pink Floyd </a:t>
            </a:r>
            <a:r>
              <a:rPr lang="ru-RU" dirty="0" smtClean="0"/>
              <a:t>«</a:t>
            </a:r>
            <a:r>
              <a:rPr lang="en-US" dirty="0" smtClean="0"/>
              <a:t>Wish You Were Here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66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72009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1331640" y="558924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Студентки из Китая Е </a:t>
            </a:r>
            <a:r>
              <a:rPr lang="ru-RU" dirty="0" err="1" smtClean="0"/>
              <a:t>Цзявэнь</a:t>
            </a:r>
            <a:r>
              <a:rPr lang="ru-RU" dirty="0" smtClean="0"/>
              <a:t>, Фань </a:t>
            </a:r>
            <a:r>
              <a:rPr lang="ru-RU" dirty="0" err="1" smtClean="0"/>
              <a:t>Синьтун</a:t>
            </a:r>
            <a:r>
              <a:rPr lang="ru-RU" dirty="0" smtClean="0"/>
              <a:t>, </a:t>
            </a:r>
            <a:r>
              <a:rPr lang="ru-RU" dirty="0" err="1" smtClean="0"/>
              <a:t>Бао</a:t>
            </a:r>
            <a:r>
              <a:rPr lang="ru-RU" dirty="0" smtClean="0"/>
              <a:t> Лань и Лу </a:t>
            </a:r>
            <a:r>
              <a:rPr lang="ru-RU" dirty="0" err="1" smtClean="0"/>
              <a:t>Жун</a:t>
            </a:r>
            <a:r>
              <a:rPr lang="ru-RU" dirty="0" smtClean="0"/>
              <a:t> выступили с китайской песней «Луна представляет мое сердце».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523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72009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1475656" y="544522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 аудио- и </a:t>
            </a:r>
            <a:r>
              <a:rPr lang="ru-RU" dirty="0" err="1" smtClean="0"/>
              <a:t>видеосопровождение</a:t>
            </a:r>
            <a:r>
              <a:rPr lang="ru-RU" dirty="0" smtClean="0"/>
              <a:t> мероприятия отвечала техническая группа «Арт-клуба» в лице Максима Кузнецова и Михаила Третьякова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84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Михаил Третьяков провел викторину о масках и маскарадах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5" y="1447800"/>
            <a:ext cx="6732091" cy="4488061"/>
          </a:xfrm>
        </p:spPr>
      </p:pic>
      <p:sp>
        <p:nvSpPr>
          <p:cNvPr id="5" name="TextBox 4"/>
          <p:cNvSpPr txBox="1"/>
          <p:nvPr/>
        </p:nvSpPr>
        <p:spPr>
          <a:xfrm>
            <a:off x="1691680" y="616530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 правильные ответы гости получили призы с символикой </a:t>
            </a:r>
            <a:r>
              <a:rPr lang="ru-RU" dirty="0" err="1" smtClean="0"/>
              <a:t>ВШЖиМК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576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гости к «Арт-клубу» зашли Дед Мороз и Баба-Яга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6860232" cy="4573488"/>
          </a:xfrm>
        </p:spPr>
      </p:pic>
    </p:spTree>
    <p:extLst>
      <p:ext uri="{BB962C8B-B14F-4D97-AF65-F5344CB8AC3E}">
        <p14:creationId xmlns:p14="http://schemas.microsoft.com/office/powerpoint/2010/main" val="715768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536" y="1543894"/>
            <a:ext cx="5184576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8049" y="1588259"/>
            <a:ext cx="5124186" cy="3416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61653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Дед Мороз – Леонид Никольский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61653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Баба Яга – Кристина Постникова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99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4761" y="4221088"/>
            <a:ext cx="777686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/>
              <a:t>«Арт-клуб» –  это творческое объединение студентов и преподавателей Высшей школы журналистики и массовых коммуникаций. </a:t>
            </a:r>
          </a:p>
          <a:p>
            <a:pPr algn="ctr"/>
            <a:r>
              <a:rPr lang="ru-RU" sz="1900" b="1" dirty="0" smtClean="0"/>
              <a:t>Актив «Арт-клуба»:</a:t>
            </a:r>
            <a:r>
              <a:rPr lang="ru-RU" sz="1900" dirty="0" smtClean="0"/>
              <a:t> </a:t>
            </a:r>
          </a:p>
          <a:p>
            <a:pPr algn="ctr"/>
            <a:r>
              <a:rPr lang="ru-RU" sz="1900" i="1" dirty="0" smtClean="0"/>
              <a:t>ПРЕЗИДЕНТ </a:t>
            </a:r>
            <a:r>
              <a:rPr lang="ru-RU" sz="1900" dirty="0" smtClean="0"/>
              <a:t>- Анастасия Самсонова</a:t>
            </a:r>
          </a:p>
          <a:p>
            <a:pPr algn="ctr"/>
            <a:r>
              <a:rPr lang="ru-RU" sz="1900" i="1" dirty="0" smtClean="0"/>
              <a:t> КРЕАТИВНЫЙ ДИРЕКТОР </a:t>
            </a:r>
            <a:r>
              <a:rPr lang="ru-RU" sz="1900" dirty="0" smtClean="0"/>
              <a:t>– Оксана Соловьева </a:t>
            </a:r>
          </a:p>
          <a:p>
            <a:pPr algn="ctr"/>
            <a:r>
              <a:rPr lang="ru-RU" sz="1900" i="1" dirty="0" smtClean="0"/>
              <a:t>СПЕЦИАЛИСТ ПО СВЯЗЯМ С ОБЩЕСТВЕННОСТЬЮ</a:t>
            </a:r>
            <a:r>
              <a:rPr lang="ru-RU" sz="1900" dirty="0" smtClean="0"/>
              <a:t>– </a:t>
            </a:r>
            <a:r>
              <a:rPr lang="ru-RU" sz="1900" dirty="0"/>
              <a:t>Мария </a:t>
            </a:r>
            <a:r>
              <a:rPr lang="ru-RU" sz="1900" dirty="0" smtClean="0"/>
              <a:t>Бессарабова</a:t>
            </a:r>
          </a:p>
          <a:p>
            <a:pPr algn="ctr"/>
            <a:r>
              <a:rPr lang="ru-RU" sz="1900" dirty="0" smtClean="0"/>
              <a:t>РУКОВОДИЕЛЬ ТЕХГРУППЫ – Максим Кузнецов. </a:t>
            </a:r>
            <a:endParaRPr lang="ru-RU" sz="19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338"/>
            <a:ext cx="6048672" cy="4032448"/>
          </a:xfrm>
        </p:spPr>
      </p:pic>
    </p:spTree>
    <p:extLst>
      <p:ext uri="{BB962C8B-B14F-4D97-AF65-F5344CB8AC3E}">
        <p14:creationId xmlns:p14="http://schemas.microsoft.com/office/powerpoint/2010/main" val="2451542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221825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Церемонию вели: Анастасия Самсонова и </a:t>
            </a:r>
            <a:r>
              <a:rPr lang="ru-RU" sz="3600" dirty="0"/>
              <a:t>Георгий </a:t>
            </a:r>
            <a:r>
              <a:rPr lang="ru-RU" sz="3600" dirty="0" smtClean="0"/>
              <a:t>Сафронов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/>
          <a:stretch/>
        </p:blipFill>
        <p:spPr>
          <a:xfrm>
            <a:off x="1763688" y="2132856"/>
            <a:ext cx="6253059" cy="4317503"/>
          </a:xfrm>
        </p:spPr>
      </p:pic>
    </p:spTree>
    <p:extLst>
      <p:ext uri="{BB962C8B-B14F-4D97-AF65-F5344CB8AC3E}">
        <p14:creationId xmlns:p14="http://schemas.microsoft.com/office/powerpoint/2010/main" val="1007151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празднике присутствовали представители СМИ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28799"/>
            <a:ext cx="4324777" cy="28831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13" y="3501008"/>
            <a:ext cx="4247964" cy="2831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72514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Телеканал «МОСТ» снял видеосюжет о церемонии: </a:t>
            </a:r>
          </a:p>
          <a:p>
            <a:pPr algn="ctr"/>
            <a:endParaRPr lang="ru-RU" dirty="0"/>
          </a:p>
          <a:p>
            <a:pPr algn="ctr"/>
            <a:r>
              <a:rPr lang="en-US" u="sng" dirty="0" smtClean="0"/>
              <a:t>http</a:t>
            </a:r>
            <a:r>
              <a:rPr lang="en-US" u="sng" dirty="0"/>
              <a:t>://jf.spbu.ru/1_linia/1195-21251.html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160470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Маскарад продолжился в неформальной обстановке за чашкой чая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6552728" cy="436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76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2276872"/>
          </a:xfrm>
        </p:spPr>
        <p:txBody>
          <a:bodyPr>
            <a:noAutofit/>
          </a:bodyPr>
          <a:lstStyle/>
          <a:p>
            <a:r>
              <a:rPr lang="ru-RU" sz="2800" dirty="0" smtClean="0"/>
              <a:t>«Арт-клуб» ярко заявил о себе новогодней церемонией «Маскарад». Гости расходились с улыбкой и приятными впечатлениями. Мы надеемся на скорейшую встречу!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6840760" cy="45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85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340768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dirty="0" smtClean="0"/>
              <a:t>В презентации использованы фотографии Н. Н. </a:t>
            </a:r>
            <a:r>
              <a:rPr lang="ru-RU" dirty="0" err="1" smtClean="0"/>
              <a:t>Колодиева</a:t>
            </a:r>
            <a:r>
              <a:rPr lang="ru-RU" dirty="0"/>
              <a:t> и О. </a:t>
            </a:r>
            <a:r>
              <a:rPr lang="ru-RU" dirty="0" smtClean="0"/>
              <a:t>Соловьевой.</a:t>
            </a:r>
          </a:p>
          <a:p>
            <a:pPr marL="82296" indent="0">
              <a:buNone/>
            </a:pPr>
            <a:r>
              <a:rPr lang="ru-RU" dirty="0" smtClean="0"/>
              <a:t>Презентацию подготовила А. Самсонова.</a:t>
            </a:r>
          </a:p>
          <a:p>
            <a:pPr marL="82296" indent="0">
              <a:buNone/>
            </a:pPr>
            <a:r>
              <a:rPr lang="ru-RU" dirty="0" smtClean="0"/>
              <a:t>По всем вопросам обращаться в группу клуба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vk.com/artspbu</a:t>
            </a:r>
            <a:r>
              <a:rPr lang="ru-RU" dirty="0"/>
              <a:t> </a:t>
            </a:r>
            <a:r>
              <a:rPr lang="ru-RU" dirty="0" smtClean="0"/>
              <a:t>или к представителям актива «Арт-клуба» - студентам 1 курса магистратуры, профиль «Журналистика и культура общества», кафедра теории журналистики и массовых коммуникаций.</a:t>
            </a:r>
          </a:p>
        </p:txBody>
      </p:sp>
    </p:spTree>
    <p:extLst>
      <p:ext uri="{BB962C8B-B14F-4D97-AF65-F5344CB8AC3E}">
        <p14:creationId xmlns:p14="http://schemas.microsoft.com/office/powerpoint/2010/main" val="256839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3528392" cy="4989839"/>
          </a:xfrm>
        </p:spPr>
      </p:pic>
      <p:sp>
        <p:nvSpPr>
          <p:cNvPr id="5" name="TextBox 4"/>
          <p:cNvSpPr txBox="1"/>
          <p:nvPr/>
        </p:nvSpPr>
        <p:spPr>
          <a:xfrm>
            <a:off x="1979712" y="566124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dirty="0" smtClean="0"/>
              <a:t> декабря 2014г</a:t>
            </a:r>
            <a:r>
              <a:rPr lang="en-US" dirty="0" smtClean="0"/>
              <a:t> – </a:t>
            </a:r>
            <a:r>
              <a:rPr lang="ru-RU" dirty="0" smtClean="0"/>
              <a:t>церемония открытия «Арт-клуба»: новогодний «Маскарад» на факультете журналистики.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2511134" cy="180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6" y="2708920"/>
            <a:ext cx="2551711" cy="1948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2964"/>
          <a:stretch/>
        </p:blipFill>
        <p:spPr>
          <a:xfrm>
            <a:off x="6588224" y="198319"/>
            <a:ext cx="2483768" cy="2033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08920"/>
            <a:ext cx="2339752" cy="194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5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62" y="494389"/>
            <a:ext cx="8610160" cy="1143000"/>
          </a:xfrm>
        </p:spPr>
        <p:txBody>
          <a:bodyPr/>
          <a:lstStyle/>
          <a:p>
            <a:r>
              <a:rPr lang="ru-RU" dirty="0" smtClean="0"/>
              <a:t>Ах, «Маскарад» 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27" y="332656"/>
            <a:ext cx="3958415" cy="2638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9"/>
          <a:stretch/>
        </p:blipFill>
        <p:spPr>
          <a:xfrm>
            <a:off x="5855528" y="3212976"/>
            <a:ext cx="2886071" cy="3501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5111889" cy="34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9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2880320" cy="4320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47" y="260648"/>
            <a:ext cx="2688299" cy="4032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1008"/>
            <a:ext cx="4248472" cy="2832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45811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Волковский</a:t>
            </a:r>
            <a:r>
              <a:rPr lang="ru-RU" dirty="0"/>
              <a:t> </a:t>
            </a:r>
            <a:r>
              <a:rPr lang="ru-RU" dirty="0" smtClean="0"/>
              <a:t>Н. Л.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440559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Познин</a:t>
            </a:r>
            <a:r>
              <a:rPr lang="ru-RU" dirty="0" smtClean="0"/>
              <a:t> В. Ф.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64533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Сидоров В. А.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762505" y="866329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ГОСТИ НОВОГОДНЕГО МАСКАРАДА: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97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252028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Церемонию открыли организатор «Арт-клуба» Л. П. Марьина и заведующий кафедрой теории журналистики и массовых коммуникаций </a:t>
            </a:r>
            <a:br>
              <a:rPr lang="ru-RU" sz="2800" dirty="0" smtClean="0"/>
            </a:br>
            <a:r>
              <a:rPr lang="ru-RU" sz="2800" dirty="0" smtClean="0"/>
              <a:t>С. Г. Корконосенко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52276"/>
            <a:ext cx="6228184" cy="415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5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праздник пришли друзья и гости «Арт-клуба»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7200900" cy="4800600"/>
          </a:xfrm>
        </p:spPr>
      </p:pic>
    </p:spTree>
    <p:extLst>
      <p:ext uri="{BB962C8B-B14F-4D97-AF65-F5344CB8AC3E}">
        <p14:creationId xmlns:p14="http://schemas.microsoft.com/office/powerpoint/2010/main" val="192912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Среди гостей – петербургская художница Ольга Анциферова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548611" cy="4365741"/>
          </a:xfrm>
        </p:spPr>
      </p:pic>
    </p:spTree>
    <p:extLst>
      <p:ext uri="{BB962C8B-B14F-4D97-AF65-F5344CB8AC3E}">
        <p14:creationId xmlns:p14="http://schemas.microsoft.com/office/powerpoint/2010/main" val="277441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7776864" cy="5184576"/>
          </a:xfrm>
        </p:spPr>
      </p:pic>
      <p:sp>
        <p:nvSpPr>
          <p:cNvPr id="5" name="TextBox 4"/>
          <p:cNvSpPr txBox="1"/>
          <p:nvPr/>
        </p:nvSpPr>
        <p:spPr>
          <a:xfrm>
            <a:off x="1475656" y="590332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Ольга Анциферова со своей выставкой ранних работ.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53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235</TotalTime>
  <Words>410</Words>
  <Application>Microsoft Office PowerPoint</Application>
  <PresentationFormat>Экран (4:3)</PresentationFormat>
  <Paragraphs>41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Церемония открытия  «Арт-клуба» Высшей школы журналистики и массовых коммуникаций  МАСКАРАД   26 декабря 2014  </vt:lpstr>
      <vt:lpstr>Презентация PowerPoint</vt:lpstr>
      <vt:lpstr>Презентация PowerPoint</vt:lpstr>
      <vt:lpstr>Ах, «Маскарад» !</vt:lpstr>
      <vt:lpstr>Презентация PowerPoint</vt:lpstr>
      <vt:lpstr>Церемонию открыли организатор «Арт-клуба» Л. П. Марьина и заведующий кафедрой теории журналистики и массовых коммуникаций  С. Г. Корконосенко</vt:lpstr>
      <vt:lpstr>На праздник пришли друзья и гости «Арт-клуба»</vt:lpstr>
      <vt:lpstr>Среди гостей – петербургская художница Ольга Анциферова</vt:lpstr>
      <vt:lpstr>Презентация PowerPoint</vt:lpstr>
      <vt:lpstr>С рассказом о современном искусстве и выставке «Тетрадь» выступил Павел Чангирович Хан</vt:lpstr>
      <vt:lpstr>На церемонии свои таланты показали студенты-участники «Арт-клуба»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Михаил Третьяков провел викторину о масках и маскарадах </vt:lpstr>
      <vt:lpstr>В гости к «Арт-клубу» зашли Дед Мороз и Баба-Яга</vt:lpstr>
      <vt:lpstr>Презентация PowerPoint</vt:lpstr>
      <vt:lpstr>Церемонию вели: Анастасия Самсонова и Георгий Сафронов</vt:lpstr>
      <vt:lpstr>На празднике присутствовали представители СМИ</vt:lpstr>
      <vt:lpstr>Маскарад продолжился в неформальной обстановке за чашкой чая </vt:lpstr>
      <vt:lpstr>«Арт-клуб» ярко заявил о себе новогодней церемонией «Маскарад». Гости расходились с улыбкой и приятными впечатлениями. Мы надеемся на скорейшую встречу!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Церемония открытия  «Арт-клуба» Высшей школы журналистики и массовых коммуникаций  26 декабря2014</dc:title>
  <dc:creator>Ansea</dc:creator>
  <cp:lastModifiedBy>Связям с общественностью</cp:lastModifiedBy>
  <cp:revision>25</cp:revision>
  <dcterms:created xsi:type="dcterms:W3CDTF">2015-01-19T08:42:54Z</dcterms:created>
  <dcterms:modified xsi:type="dcterms:W3CDTF">2015-01-27T13:58:24Z</dcterms:modified>
</cp:coreProperties>
</file>