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4"/>
  </p:sldMasterIdLst>
  <p:notesMasterIdLst>
    <p:notesMasterId r:id="rId12"/>
  </p:notesMasterIdLst>
  <p:sldIdLst>
    <p:sldId id="265" r:id="rId5"/>
    <p:sldId id="257" r:id="rId6"/>
    <p:sldId id="261" r:id="rId7"/>
    <p:sldId id="258" r:id="rId8"/>
    <p:sldId id="264" r:id="rId9"/>
    <p:sldId id="259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93" autoAdjust="0"/>
  </p:normalViewPr>
  <p:slideViewPr>
    <p:cSldViewPr showGuides="1">
      <p:cViewPr>
        <p:scale>
          <a:sx n="63" d="100"/>
          <a:sy n="63" d="100"/>
        </p:scale>
        <p:origin x="-15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4FEE9-081C-492B-9741-68C5F47D67D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867B1-704C-47A6-AE6A-982561B5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6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67B1-704C-47A6-AE6A-982561B503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67B1-704C-47A6-AE6A-982561B503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67B1-704C-47A6-AE6A-982561B503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07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67B1-704C-47A6-AE6A-982561B503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0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E519CE7-50EC-434F-B5A8-EB4174DA06B5}" type="slidenum">
              <a:rPr lang="ru-RU" sz="1200" b="0" i="0">
                <a:latin typeface="Calibri"/>
                <a:ea typeface="+mn-ea"/>
                <a:cs typeface="+mn-cs"/>
              </a:rPr>
              <a:t>6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70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8E867B1-704C-47A6-AE6A-982561B5033A}" type="slidenum">
              <a:rPr lang="ru-RU" sz="1200" b="0" i="0">
                <a:latin typeface="Calibri"/>
                <a:ea typeface="+mn-ea"/>
                <a:cs typeface="+mn-cs"/>
              </a:rPr>
              <a:t>7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4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55148BC-40B9-4B62-A939-17F5DD3E754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6FBFDA12-59DC-46E5-97AC-13D998EC94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O_5jhrTT7A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" y="3573016"/>
            <a:ext cx="3600400" cy="3284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5011" y="501317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rush Script MT Italic"/>
                <a:cs typeface="Brush Script MT Italic"/>
              </a:rPr>
              <a:t>Высшая школа журналистики и массовых коммуникаций СПбГУ</a:t>
            </a:r>
            <a:endParaRPr lang="ru-RU" sz="2400" dirty="0">
              <a:latin typeface="Brush Script MT Italic"/>
              <a:cs typeface="Brush Script MT Italic"/>
            </a:endParaRPr>
          </a:p>
        </p:txBody>
      </p:sp>
      <p:pic>
        <p:nvPicPr>
          <p:cNvPr id="13" name="Изображение 12" descr="karnavalnye-maski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601384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7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XD1xnxEdl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44717" cy="5760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625" y="332656"/>
            <a:ext cx="78591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i="1" dirty="0">
                <a:solidFill>
                  <a:srgbClr val="000000"/>
                </a:solidFill>
                <a:latin typeface="Corbel"/>
              </a:rPr>
              <a:t>Мастерская художника. В </a:t>
            </a:r>
            <a:r>
              <a:rPr lang="ru-RU" sz="2400" i="1" dirty="0" smtClean="0">
                <a:solidFill>
                  <a:srgbClr val="000000"/>
                </a:solidFill>
                <a:latin typeface="Corbel"/>
              </a:rPr>
              <a:t>гостях у Владимира </a:t>
            </a:r>
            <a:r>
              <a:rPr lang="ru-RU" sz="2400" i="1" dirty="0" err="1" smtClean="0">
                <a:solidFill>
                  <a:srgbClr val="000000"/>
                </a:solidFill>
                <a:latin typeface="Corbel"/>
              </a:rPr>
              <a:t>Загорова</a:t>
            </a:r>
            <a:r>
              <a:rPr lang="ru-RU" sz="2400" i="1" dirty="0" smtClean="0">
                <a:solidFill>
                  <a:srgbClr val="000000"/>
                </a:solidFill>
                <a:latin typeface="Corbel"/>
              </a:rPr>
              <a:t>.</a:t>
            </a:r>
            <a:endParaRPr lang="ru-RU" sz="2400" i="1" dirty="0">
              <a:solidFill>
                <a:srgbClr val="00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218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UFVFJB3MbV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40960" cy="57819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3359" y="332656"/>
            <a:ext cx="34955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i="1" dirty="0">
                <a:solidFill>
                  <a:srgbClr val="000000"/>
                </a:solidFill>
                <a:latin typeface="Corbel"/>
              </a:rPr>
              <a:t>Мастерская художника</a:t>
            </a:r>
            <a:r>
              <a:rPr lang="ru-RU" sz="2400" i="1" dirty="0" smtClean="0">
                <a:solidFill>
                  <a:srgbClr val="000000"/>
                </a:solidFill>
                <a:latin typeface="Corbel"/>
              </a:rPr>
              <a:t>.</a:t>
            </a:r>
            <a:endParaRPr lang="ru-RU" sz="2400" i="1" dirty="0">
              <a:solidFill>
                <a:srgbClr val="00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620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3L7wCfMRrz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44337" cy="576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4127" y="332656"/>
            <a:ext cx="698396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i="1" dirty="0">
                <a:solidFill>
                  <a:srgbClr val="000000"/>
                </a:solidFill>
                <a:latin typeface="Corbel"/>
              </a:rPr>
              <a:t>Музей истории </a:t>
            </a:r>
            <a:r>
              <a:rPr lang="ru-RU" sz="2400" i="1" dirty="0" smtClean="0">
                <a:solidFill>
                  <a:srgbClr val="000000"/>
                </a:solidFill>
                <a:latin typeface="Corbel"/>
              </a:rPr>
              <a:t>и педагогики РГПУ </a:t>
            </a:r>
            <a:r>
              <a:rPr lang="ru-RU" sz="2400" i="1" dirty="0">
                <a:solidFill>
                  <a:srgbClr val="000000"/>
                </a:solidFill>
                <a:latin typeface="Corbel"/>
              </a:rPr>
              <a:t>им. А.И. Герцена </a:t>
            </a:r>
          </a:p>
        </p:txBody>
      </p:sp>
    </p:spTree>
    <p:extLst>
      <p:ext uri="{BB962C8B-B14F-4D97-AF65-F5344CB8AC3E}">
        <p14:creationId xmlns:p14="http://schemas.microsoft.com/office/powerpoint/2010/main" val="35442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AclDUlIMW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496944" cy="5662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220" y="332656"/>
            <a:ext cx="710579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i="1" dirty="0">
                <a:solidFill>
                  <a:srgbClr val="000000"/>
                </a:solidFill>
                <a:latin typeface="Corbel"/>
              </a:rPr>
              <a:t>Музей истории </a:t>
            </a:r>
            <a:r>
              <a:rPr lang="ru-RU" sz="2400" i="1" dirty="0" smtClean="0">
                <a:solidFill>
                  <a:srgbClr val="000000"/>
                </a:solidFill>
                <a:latin typeface="Corbel"/>
              </a:rPr>
              <a:t> и педагогики РГПУ </a:t>
            </a:r>
            <a:r>
              <a:rPr lang="ru-RU" sz="2400" i="1" dirty="0">
                <a:solidFill>
                  <a:srgbClr val="000000"/>
                </a:solidFill>
                <a:latin typeface="Corbel"/>
              </a:rPr>
              <a:t>им. А.И. Герцена </a:t>
            </a:r>
          </a:p>
        </p:txBody>
      </p:sp>
    </p:spTree>
    <p:extLst>
      <p:ext uri="{BB962C8B-B14F-4D97-AF65-F5344CB8AC3E}">
        <p14:creationId xmlns:p14="http://schemas.microsoft.com/office/powerpoint/2010/main" val="2404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tXBt6IMtsP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68952" cy="5819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6133" y="332656"/>
            <a:ext cx="593592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i="1" dirty="0" smtClean="0">
                <a:solidFill>
                  <a:srgbClr val="000000"/>
                </a:solidFill>
                <a:latin typeface="Corbel"/>
              </a:rPr>
              <a:t>Двор филологического факультета СПбГУ </a:t>
            </a:r>
            <a:endParaRPr lang="ru-RU" sz="2400" i="1" dirty="0">
              <a:solidFill>
                <a:srgbClr val="00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553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rr5vc3QxnU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18585" cy="5549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093296"/>
            <a:ext cx="87596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i="1" dirty="0">
                <a:latin typeface="Corbel"/>
              </a:rPr>
              <a:t>Александринский театр. Спектакль «Воспоминания будущего» </a:t>
            </a:r>
          </a:p>
        </p:txBody>
      </p:sp>
    </p:spTree>
    <p:extLst>
      <p:ext uri="{BB962C8B-B14F-4D97-AF65-F5344CB8AC3E}">
        <p14:creationId xmlns:p14="http://schemas.microsoft.com/office/powerpoint/2010/main" val="42170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лаза">
  <a:themeElements>
    <a:clrScheme name="Плаза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Плаза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Плаза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PExecutable xmlns="9d035d7d-02e5-4a00-8b62-9a556aabc7b5" xsi:nil="true"/>
    <DirectSourceMarket xmlns="9d035d7d-02e5-4a00-8b62-9a556aabc7b5">english</DirectSourceMarket>
    <ThumbnailAssetId xmlns="9d035d7d-02e5-4a00-8b62-9a556aabc7b5" xsi:nil="true"/>
    <AssetType xmlns="9d035d7d-02e5-4a00-8b62-9a556aabc7b5">TP</AssetType>
    <Milestone xmlns="9d035d7d-02e5-4a00-8b62-9a556aabc7b5" xsi:nil="true"/>
    <OriginAsset xmlns="9d035d7d-02e5-4a00-8b62-9a556aabc7b5" xsi:nil="true"/>
    <TPComponent xmlns="9d035d7d-02e5-4a00-8b62-9a556aabc7b5" xsi:nil="true"/>
    <AssetId xmlns="9d035d7d-02e5-4a00-8b62-9a556aabc7b5">TP101919211</AssetId>
    <TPFriendlyName xmlns="9d035d7d-02e5-4a00-8b62-9a556aabc7b5" xsi:nil="true"/>
    <SourceTitle xmlns="9d035d7d-02e5-4a00-8b62-9a556aabc7b5" xsi:nil="true"/>
    <TPApplication xmlns="9d035d7d-02e5-4a00-8b62-9a556aabc7b5" xsi:nil="true"/>
    <TPLaunchHelpLink xmlns="9d035d7d-02e5-4a00-8b62-9a556aabc7b5" xsi:nil="true"/>
    <OpenTemplate xmlns="9d035d7d-02e5-4a00-8b62-9a556aabc7b5">true</OpenTemplate>
    <PlannedPubDate xmlns="9d035d7d-02e5-4a00-8b62-9a556aabc7b5">2010-06-25T02:29:00+00:00</PlannedPubDate>
    <CrawlForDependencies xmlns="9d035d7d-02e5-4a00-8b62-9a556aabc7b5">false</CrawlForDependencies>
    <TrustLevel xmlns="9d035d7d-02e5-4a00-8b62-9a556aabc7b5">1 Microsoft Managed Content</TrustLevel>
    <PublishStatusLookup xmlns="9d035d7d-02e5-4a00-8b62-9a556aabc7b5">
      <Value>360243</Value>
      <Value>391776</Value>
    </PublishStatusLookup>
    <LocLastLocAttemptVersionLookup xmlns="9d035d7d-02e5-4a00-8b62-9a556aabc7b5">157952</LocLastLocAttemptVersionLookup>
    <TemplateTemplateType xmlns="9d035d7d-02e5-4a00-8b62-9a556aabc7b5">PowerPoint Presentation Template</TemplateTemplateType>
    <TPNamespace xmlns="9d035d7d-02e5-4a00-8b62-9a556aabc7b5" xsi:nil="true"/>
    <Markets xmlns="9d035d7d-02e5-4a00-8b62-9a556aabc7b5"/>
    <OriginalSourceMarket xmlns="9d035d7d-02e5-4a00-8b62-9a556aabc7b5">english</OriginalSourceMarket>
    <TPInstallLocation xmlns="9d035d7d-02e5-4a00-8b62-9a556aabc7b5" xsi:nil="true"/>
    <TPAppVersion xmlns="9d035d7d-02e5-4a00-8b62-9a556aabc7b5" xsi:nil="true"/>
    <TPCommandLine xmlns="9d035d7d-02e5-4a00-8b62-9a556aabc7b5" xsi:nil="true"/>
    <APAuthor xmlns="9d035d7d-02e5-4a00-8b62-9a556aabc7b5">
      <UserInfo>
        <DisplayName/>
        <AccountId>1073741823</AccountId>
        <AccountType/>
      </UserInfo>
    </APAuthor>
    <EditorialStatus xmlns="9d035d7d-02e5-4a00-8b62-9a556aabc7b5" xsi:nil="true"/>
    <PublishTargets xmlns="9d035d7d-02e5-4a00-8b62-9a556aabc7b5">OfficeOnline</PublishTargets>
    <TPLaunchHelpLinkType xmlns="9d035d7d-02e5-4a00-8b62-9a556aabc7b5">Template</TPLaunchHelpLinkType>
    <OriginalRelease xmlns="9d035d7d-02e5-4a00-8b62-9a556aabc7b5" xsi:nil="true"/>
    <TPClientViewer xmlns="9d035d7d-02e5-4a00-8b62-9a556aabc7b5" xsi:nil="true"/>
    <CSXHash xmlns="9d035d7d-02e5-4a00-8b62-9a556aabc7b5" xsi:nil="true"/>
    <IsDeleted xmlns="9d035d7d-02e5-4a00-8b62-9a556aabc7b5">false</IsDeleted>
    <UANotes xmlns="9d035d7d-02e5-4a00-8b62-9a556aabc7b5" xsi:nil="true"/>
    <TemplateStatus xmlns="9d035d7d-02e5-4a00-8b62-9a556aabc7b5" xsi:nil="true"/>
    <Downloads xmlns="9d035d7d-02e5-4a00-8b62-9a556aabc7b5">0</Downloads>
    <ApprovalStatus xmlns="9d035d7d-02e5-4a00-8b62-9a556aabc7b5">InProgress</ApprovalStatus>
    <BlockPublish xmlns="9d035d7d-02e5-4a00-8b62-9a556aabc7b5">false</BlockPublish>
    <EditorialTags xmlns="9d035d7d-02e5-4a00-8b62-9a556aabc7b5" xsi:nil="true"/>
    <InternalTagsTaxHTField0 xmlns="9d035d7d-02e5-4a00-8b62-9a556aabc7b5">
      <Terms xmlns="http://schemas.microsoft.com/office/infopath/2007/PartnerControls"/>
    </InternalTagsTaxHTField0>
    <MarketSpecific xmlns="9d035d7d-02e5-4a00-8b62-9a556aabc7b5">false</MarketSpecific>
    <LocComments xmlns="9d035d7d-02e5-4a00-8b62-9a556aabc7b5" xsi:nil="true"/>
    <VoteCount xmlns="9d035d7d-02e5-4a00-8b62-9a556aabc7b5" xsi:nil="true"/>
    <HandoffToMSDN xmlns="9d035d7d-02e5-4a00-8b62-9a556aabc7b5" xsi:nil="true"/>
    <IntlLangReview xmlns="9d035d7d-02e5-4a00-8b62-9a556aabc7b5">false</IntlLangReview>
    <NumericId xmlns="9d035d7d-02e5-4a00-8b62-9a556aabc7b5" xsi:nil="true"/>
    <OOCacheId xmlns="9d035d7d-02e5-4a00-8b62-9a556aabc7b5" xsi:nil="true"/>
    <ClipArtFilename xmlns="9d035d7d-02e5-4a00-8b62-9a556aabc7b5" xsi:nil="true"/>
    <LastHandOff xmlns="9d035d7d-02e5-4a00-8b62-9a556aabc7b5" xsi:nil="true"/>
    <Providers xmlns="9d035d7d-02e5-4a00-8b62-9a556aabc7b5" xsi:nil="true"/>
    <IsSearchable xmlns="9d035d7d-02e5-4a00-8b62-9a556aabc7b5">false</IsSearchable>
    <UALocComments xmlns="9d035d7d-02e5-4a00-8b62-9a556aabc7b5" xsi:nil="true"/>
    <CampaignTagsTaxHTField0 xmlns="9d035d7d-02e5-4a00-8b62-9a556aabc7b5">
      <Terms xmlns="http://schemas.microsoft.com/office/infopath/2007/PartnerControls"/>
    </CampaignTagsTaxHTField0>
    <DSATActionTaken xmlns="9d035d7d-02e5-4a00-8b62-9a556aabc7b5" xsi:nil="true"/>
    <PolicheckWords xmlns="9d035d7d-02e5-4a00-8b62-9a556aabc7b5" xsi:nil="true"/>
    <TaxCatchAll xmlns="9d035d7d-02e5-4a00-8b62-9a556aabc7b5"/>
    <BugNumber xmlns="9d035d7d-02e5-4a00-8b62-9a556aabc7b5" xsi:nil="true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UALocRecommendation xmlns="9d035d7d-02e5-4a00-8b62-9a556aabc7b5">Localize</UALocRecommendation>
    <APEditor xmlns="9d035d7d-02e5-4a00-8b62-9a556aabc7b5">
      <UserInfo>
        <DisplayName/>
        <AccountId xsi:nil="true"/>
        <AccountType/>
      </UserInfo>
    </APEditor>
    <PrimaryImageGen xmlns="9d035d7d-02e5-4a00-8b62-9a556aabc7b5">false</PrimaryImageGen>
    <Manager xmlns="9d035d7d-02e5-4a00-8b62-9a556aabc7b5" xsi:nil="true"/>
    <ParentAssetId xmlns="9d035d7d-02e5-4a00-8b62-9a556aabc7b5" xsi:nil="true"/>
    <SubmitterId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BusinessGroup xmlns="9d035d7d-02e5-4a00-8b62-9a556aabc7b5" xsi:nil="true"/>
    <RecommendationsModifier xmlns="9d035d7d-02e5-4a00-8b62-9a556aabc7b5" xsi:nil="true"/>
    <Component xmlns="91e8d559-4d54-460d-ba58-5d5027f88b4d" xsi:nil="true"/>
    <AcquiredFrom xmlns="9d035d7d-02e5-4a00-8b62-9a556aabc7b5">Internal MS</AcquiredFrom>
    <CSXSubmissionMarket xmlns="9d035d7d-02e5-4a00-8b62-9a556aabc7b5" xsi:nil="true"/>
    <ArtSampleDocs xmlns="9d035d7d-02e5-4a00-8b62-9a556aabc7b5" xsi:nil="true"/>
    <ShowIn xmlns="9d035d7d-02e5-4a00-8b62-9a556aabc7b5">Show everywhere</ShowIn>
    <IntlLangReviewDate xmlns="9d035d7d-02e5-4a00-8b62-9a556aabc7b5" xsi:nil="true"/>
    <AverageRating xmlns="9d035d7d-02e5-4a00-8b62-9a556aabc7b5" xsi:nil="true"/>
    <AssetStart xmlns="9d035d7d-02e5-4a00-8b62-9a556aabc7b5">2012-01-12T12:23:05+00:00</AssetStart>
    <FriendlyTitle xmlns="9d035d7d-02e5-4a00-8b62-9a556aabc7b5" xsi:nil="true"/>
    <LastModifiedDateTime xmlns="9d035d7d-02e5-4a00-8b62-9a556aabc7b5" xsi:nil="true"/>
    <LegacyData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TimesCloned xmlns="9d035d7d-02e5-4a00-8b62-9a556aabc7b5" xsi:nil="true"/>
    <ContentItem xmlns="9d035d7d-02e5-4a00-8b62-9a556aabc7b5" xsi:nil="true"/>
    <UACurrentWords xmlns="9d035d7d-02e5-4a00-8b62-9a556aabc7b5" xsi:nil="true"/>
    <AssetExpire xmlns="9d035d7d-02e5-4a00-8b62-9a556aabc7b5">2035-01-01T00:00:00+00:00</AssetExpire>
    <MachineTranslated xmlns="9d035d7d-02e5-4a00-8b62-9a556aabc7b5">false</MachineTranslated>
    <OutputCachingOn xmlns="9d035d7d-02e5-4a00-8b62-9a556aabc7b5">false</OutputCachingOn>
    <Description0 xmlns="91e8d559-4d54-460d-ba58-5d5027f88b4d" xsi:nil="true"/>
    <CSXUpdate xmlns="9d035d7d-02e5-4a00-8b62-9a556aabc7b5">false</CSXUpdate>
    <FeatureTagsTaxHTField0 xmlns="9d035d7d-02e5-4a00-8b62-9a556aabc7b5">
      <Terms xmlns="http://schemas.microsoft.com/office/infopath/2007/PartnerControls"/>
    </FeatureTagsTaxHTField0>
    <IntlLangReviewer xmlns="9d035d7d-02e5-4a00-8b62-9a556aabc7b5" xsi:nil="true"/>
    <IntlLocPriority xmlns="9d035d7d-02e5-4a00-8b62-9a556aabc7b5" xsi:nil="true"/>
    <CSXSubmissionDate xmlns="9d035d7d-02e5-4a00-8b62-9a556aabc7b5" xsi:nil="true"/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906E6939-7C96-41A5-B529-860675E62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BD1B88-24F8-423B-A61F-480FD87768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0DBA91-9BE3-4B25-AC5F-3B9B11625814}">
  <ds:schemaRefs>
    <ds:schemaRef ds:uri="91e8d559-4d54-460d-ba58-5d5027f88b4d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9d035d7d-02e5-4a00-8b62-9a556aabc7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Плаза.thmx</Template>
  <TotalTime>0</TotalTime>
  <Words>57</Words>
  <Application>Microsoft Office PowerPoint</Application>
  <PresentationFormat>Экран (4:3)</PresentationFormat>
  <Paragraphs>13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Плаза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2012-01-11T11:53:19Z</dcterms:created>
  <dcterms:modified xsi:type="dcterms:W3CDTF">2015-01-21T09:15:31Z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