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FE7E-0192-4FDC-9AB0-9F3567467B09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7980-4A14-4EA0-8901-64636EED0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FE7E-0192-4FDC-9AB0-9F3567467B09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7980-4A14-4EA0-8901-64636EED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FE7E-0192-4FDC-9AB0-9F3567467B09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7980-4A14-4EA0-8901-64636EED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FE7E-0192-4FDC-9AB0-9F3567467B09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7980-4A14-4EA0-8901-64636EED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FE7E-0192-4FDC-9AB0-9F3567467B09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137980-4A14-4EA0-8901-64636EED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FE7E-0192-4FDC-9AB0-9F3567467B09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7980-4A14-4EA0-8901-64636EED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FE7E-0192-4FDC-9AB0-9F3567467B09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7980-4A14-4EA0-8901-64636EED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FE7E-0192-4FDC-9AB0-9F3567467B09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7980-4A14-4EA0-8901-64636EED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FE7E-0192-4FDC-9AB0-9F3567467B09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7980-4A14-4EA0-8901-64636EED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FE7E-0192-4FDC-9AB0-9F3567467B09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7980-4A14-4EA0-8901-64636EED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FE7E-0192-4FDC-9AB0-9F3567467B09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7980-4A14-4EA0-8901-64636EED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E9FE7E-0192-4FDC-9AB0-9F3567467B09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137980-4A14-4EA0-8901-64636EED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вва\Desktop\ТПМК\9_мая.1399615660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962" y="0"/>
            <a:ext cx="91839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00108"/>
            <a:ext cx="3286148" cy="89852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День Победы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214950"/>
            <a:ext cx="5429288" cy="118109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Работа Александрова Саввы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День Победы – праздник победы Советской армии и Советского народа  над  нацистской </a:t>
            </a:r>
            <a:r>
              <a:rPr lang="ru-RU" sz="1800" dirty="0"/>
              <a:t>Г</a:t>
            </a:r>
            <a:r>
              <a:rPr lang="ru-RU" sz="1800" dirty="0" smtClean="0"/>
              <a:t>ерманией в Великой Отечественной войне 1941-1945 года</a:t>
            </a:r>
            <a:endParaRPr lang="ru-RU" sz="1800" dirty="0"/>
          </a:p>
        </p:txBody>
      </p:sp>
      <p:pic>
        <p:nvPicPr>
          <p:cNvPr id="4" name="Содержимое 3" descr="Майские-праздники-в-Берлине-9-м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Полная готовность</a:t>
            </a:r>
            <a:endParaRPr lang="ru-RU" dirty="0"/>
          </a:p>
        </p:txBody>
      </p:sp>
      <p:pic>
        <p:nvPicPr>
          <p:cNvPr id="4" name="Содержимое 3" descr="4rsNp1hW1S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с набережной реки Мойки</a:t>
            </a:r>
            <a:endParaRPr lang="ru-RU" dirty="0"/>
          </a:p>
        </p:txBody>
      </p:sp>
      <p:pic>
        <p:nvPicPr>
          <p:cNvPr id="4" name="Содержимое 3" descr="ac6H0qsBQD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5228" y="3286124"/>
            <a:ext cx="4658772" cy="3494079"/>
          </a:xfrm>
        </p:spPr>
      </p:pic>
      <p:pic>
        <p:nvPicPr>
          <p:cNvPr id="2050" name="Picture 2" descr="C:\Users\савва\Desktop\ТПМК\alH8170MbXc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28624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BycX11rIE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71678"/>
            <a:ext cx="8215370" cy="4572032"/>
          </a:xfrm>
        </p:spPr>
      </p:pic>
      <p:pic>
        <p:nvPicPr>
          <p:cNvPr id="5122" name="Picture 2" descr="C:\Users\савва\Desktop\ТПМК\9 мая День Побед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290"/>
            <a:ext cx="5072097" cy="1679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upercoolpics_02_070520131848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188197" cy="2628899"/>
          </a:xfrm>
        </p:spPr>
      </p:pic>
      <p:pic>
        <p:nvPicPr>
          <p:cNvPr id="3074" name="Picture 2" descr="C:\Users\савва\Desktop\ТПМК\article5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52"/>
            <a:ext cx="3571900" cy="3071834"/>
          </a:xfrm>
          <a:prstGeom prst="rect">
            <a:avLst/>
          </a:prstGeom>
          <a:noFill/>
        </p:spPr>
      </p:pic>
      <p:pic>
        <p:nvPicPr>
          <p:cNvPr id="3075" name="Picture 3" descr="C:\Users\савва\Desktop\ТПМК\423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990973" cy="2944675"/>
          </a:xfrm>
          <a:prstGeom prst="rect">
            <a:avLst/>
          </a:prstGeom>
          <a:noFill/>
        </p:spPr>
      </p:pic>
      <p:pic>
        <p:nvPicPr>
          <p:cNvPr id="3076" name="Picture 4" descr="C:\Users\савва\Desktop\ТПМК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643314"/>
            <a:ext cx="2857520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635795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Красота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285749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Мощь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328612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Гордость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64886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Память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j_Ya1PKdU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32" y="214290"/>
            <a:ext cx="5214974" cy="3028950"/>
          </a:xfrm>
        </p:spPr>
      </p:pic>
      <p:pic>
        <p:nvPicPr>
          <p:cNvPr id="6" name="Содержимое 5" descr="oiCOhmWO9x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00232" y="3357562"/>
            <a:ext cx="5214974" cy="3243264"/>
          </a:xfrm>
        </p:spPr>
      </p:pic>
      <p:pic>
        <p:nvPicPr>
          <p:cNvPr id="4098" name="Picture 2" descr="C:\Users\савва\Desktop\ТПМК\9_may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4685" y="214290"/>
            <a:ext cx="1919315" cy="1337123"/>
          </a:xfrm>
          <a:prstGeom prst="rect">
            <a:avLst/>
          </a:prstGeom>
          <a:noFill/>
        </p:spPr>
      </p:pic>
      <p:pic>
        <p:nvPicPr>
          <p:cNvPr id="8" name="Picture 2" descr="C:\Users\савва\Desktop\ТПМК\9_may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4685" y="5286388"/>
            <a:ext cx="1919315" cy="1337123"/>
          </a:xfrm>
          <a:prstGeom prst="rect">
            <a:avLst/>
          </a:prstGeom>
          <a:noFill/>
        </p:spPr>
      </p:pic>
      <p:pic>
        <p:nvPicPr>
          <p:cNvPr id="9" name="Picture 2" descr="C:\Users\савва\Desktop\ТПМК\9_may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2000232" cy="1337123"/>
          </a:xfrm>
          <a:prstGeom prst="rect">
            <a:avLst/>
          </a:prstGeom>
          <a:noFill/>
        </p:spPr>
      </p:pic>
      <p:pic>
        <p:nvPicPr>
          <p:cNvPr id="10" name="Picture 2" descr="C:\Users\савва\Desktop\ТПМК\9_may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86388"/>
            <a:ext cx="2000232" cy="1337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Молодое поколение знает историю</a:t>
            </a:r>
            <a:endParaRPr lang="ru-RU" dirty="0"/>
          </a:p>
        </p:txBody>
      </p:sp>
      <p:pic>
        <p:nvPicPr>
          <p:cNvPr id="4" name="Содержимое 3" descr="000cf1a48786111599540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71744"/>
            <a:ext cx="4714876" cy="3383305"/>
          </a:xfrm>
        </p:spPr>
      </p:pic>
      <p:pic>
        <p:nvPicPr>
          <p:cNvPr id="6149" name="Picture 5" descr="C:\Users\савва\Desktop\ТПМК\000cf1a4878611159944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14620"/>
            <a:ext cx="3643338" cy="3152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6" name="Содержимое 5" descr="49498161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857364"/>
            <a:ext cx="6431775" cy="428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174</TotalTime>
  <Words>42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День Победы</vt:lpstr>
      <vt:lpstr>День Победы – праздник победы Советской армии и Советского народа  над  нацистской Германией в Великой Отечественной войне 1941-1945 года</vt:lpstr>
      <vt:lpstr>Полная готовность</vt:lpstr>
      <vt:lpstr>Вид с набережной реки Мойки</vt:lpstr>
      <vt:lpstr>Слайд 5</vt:lpstr>
      <vt:lpstr>Слайд 6</vt:lpstr>
      <vt:lpstr>Слайд 7</vt:lpstr>
      <vt:lpstr>Молодое поколение знает историю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савва</dc:creator>
  <cp:lastModifiedBy>савва</cp:lastModifiedBy>
  <cp:revision>2</cp:revision>
  <dcterms:created xsi:type="dcterms:W3CDTF">2014-05-19T18:31:11Z</dcterms:created>
  <dcterms:modified xsi:type="dcterms:W3CDTF">2014-05-22T17:48:25Z</dcterms:modified>
</cp:coreProperties>
</file>