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2" r:id="rId4"/>
    <p:sldId id="274" r:id="rId5"/>
    <p:sldId id="273" r:id="rId6"/>
    <p:sldId id="265" r:id="rId7"/>
    <p:sldId id="267" r:id="rId8"/>
    <p:sldId id="268" r:id="rId9"/>
    <p:sldId id="269" r:id="rId10"/>
    <p:sldId id="263" r:id="rId11"/>
    <p:sldId id="262" r:id="rId12"/>
    <p:sldId id="271" r:id="rId13"/>
    <p:sldId id="264" r:id="rId14"/>
    <p:sldId id="257" r:id="rId15"/>
    <p:sldId id="258" r:id="rId16"/>
    <p:sldId id="259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4660"/>
  </p:normalViewPr>
  <p:slideViewPr>
    <p:cSldViewPr>
      <p:cViewPr varScale="1">
        <p:scale>
          <a:sx n="84" d="100"/>
          <a:sy n="84" d="100"/>
        </p:scale>
        <p:origin x="-13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Volkswagen_(%D0%BA%D0%BE%D0%BD%D1%86%D0%B5%D1%80%D0%BD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Стратегия </a:t>
            </a:r>
            <a:r>
              <a:rPr lang="en-US" dirty="0" smtClean="0"/>
              <a:t>PR-</a:t>
            </a:r>
            <a:r>
              <a:rPr lang="ru-RU" dirty="0" smtClean="0"/>
              <a:t>продвижения автомобилей </a:t>
            </a:r>
            <a:r>
              <a:rPr lang="en-US" dirty="0" smtClean="0"/>
              <a:t>SEAT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SEAT </a:t>
            </a:r>
            <a:r>
              <a:rPr lang="ru-RU" dirty="0" smtClean="0"/>
              <a:t>в ритме будущего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Добавление видеороликов , в том числе создание небольшого ролика-рассказа об истории </a:t>
            </a:r>
            <a:r>
              <a:rPr lang="en-US" dirty="0" smtClean="0"/>
              <a:t>SEAT</a:t>
            </a:r>
            <a:endParaRPr lang="ru-RU" dirty="0" smtClean="0"/>
          </a:p>
          <a:p>
            <a:r>
              <a:rPr lang="ru-RU" dirty="0" smtClean="0"/>
              <a:t>Включить интервью с главными лицами</a:t>
            </a:r>
          </a:p>
          <a:p>
            <a:r>
              <a:rPr lang="ru-RU" dirty="0" smtClean="0"/>
              <a:t>Создать видео- ролик постоянных клиентов со всего мира о том,</a:t>
            </a:r>
            <a:r>
              <a:rPr lang="en-US" dirty="0" smtClean="0"/>
              <a:t> </a:t>
            </a:r>
            <a:r>
              <a:rPr lang="ru-RU" dirty="0" smtClean="0"/>
              <a:t>что для них </a:t>
            </a:r>
            <a:r>
              <a:rPr lang="en-US" dirty="0" smtClean="0"/>
              <a:t>SEAT</a:t>
            </a:r>
            <a:endParaRPr lang="ru-RU" dirty="0" smtClean="0"/>
          </a:p>
          <a:p>
            <a:r>
              <a:rPr lang="ru-RU" dirty="0" smtClean="0"/>
              <a:t>Обновить дизайн сайта .К примеру</a:t>
            </a:r>
            <a:r>
              <a:rPr lang="ru-RU" dirty="0" smtClean="0"/>
              <a:t>, при </a:t>
            </a:r>
            <a:r>
              <a:rPr lang="ru-RU" dirty="0" smtClean="0"/>
              <a:t>перелистывании страниц появляются  </a:t>
            </a:r>
            <a:r>
              <a:rPr lang="ru-RU" dirty="0" smtClean="0"/>
              <a:t>слоган </a:t>
            </a:r>
            <a:r>
              <a:rPr lang="ru-RU" dirty="0" smtClean="0"/>
              <a:t>или интересные факты о компании . Например, «более полувека на рынке»</a:t>
            </a:r>
          </a:p>
          <a:p>
            <a:r>
              <a:rPr lang="ru-RU" dirty="0" smtClean="0"/>
              <a:t>Создание </a:t>
            </a:r>
            <a:r>
              <a:rPr lang="en-US" dirty="0" smtClean="0"/>
              <a:t>3D</a:t>
            </a:r>
            <a:r>
              <a:rPr lang="ru-RU" dirty="0" smtClean="0"/>
              <a:t>-модели ,либо размещение </a:t>
            </a:r>
            <a:r>
              <a:rPr lang="en-US" dirty="0" smtClean="0"/>
              <a:t>web</a:t>
            </a:r>
            <a:r>
              <a:rPr lang="ru-RU" dirty="0" smtClean="0"/>
              <a:t>- камер для создания возможности наблюдать за некоторыми точками производства в режиме реального времени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Обновление сайта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Увеличение рекламы в интернете на сайтах автолюбителей</a:t>
            </a:r>
          </a:p>
          <a:p>
            <a:r>
              <a:rPr lang="ru-RU" dirty="0" smtClean="0"/>
              <a:t>Размещение рекламы на радио и телевидении</a:t>
            </a:r>
          </a:p>
          <a:p>
            <a:r>
              <a:rPr lang="ru-RU" dirty="0" smtClean="0"/>
              <a:t>Реклама в печатных изданиях таких как</a:t>
            </a:r>
            <a:r>
              <a:rPr lang="ru-RU" b="1" dirty="0" smtClean="0"/>
              <a:t>, </a:t>
            </a:r>
            <a:r>
              <a:rPr lang="ru-RU" dirty="0" smtClean="0"/>
              <a:t>«</a:t>
            </a:r>
            <a:r>
              <a:rPr lang="ru-RU" dirty="0" err="1" smtClean="0"/>
              <a:t>Авторевю</a:t>
            </a:r>
            <a:r>
              <a:rPr lang="ru-RU" dirty="0" smtClean="0"/>
              <a:t>» , «</a:t>
            </a:r>
            <a:r>
              <a:rPr lang="ru-RU" dirty="0" err="1" smtClean="0"/>
              <a:t>Автоцентр</a:t>
            </a:r>
            <a:r>
              <a:rPr lang="ru-RU" dirty="0" smtClean="0"/>
              <a:t>» , «</a:t>
            </a:r>
            <a:r>
              <a:rPr lang="ru-RU" dirty="0" err="1" smtClean="0"/>
              <a:t>Автомир</a:t>
            </a:r>
            <a:r>
              <a:rPr lang="ru-RU" dirty="0" smtClean="0"/>
              <a:t>» и </a:t>
            </a:r>
            <a:r>
              <a:rPr lang="ru-RU" dirty="0" err="1" smtClean="0"/>
              <a:t>др</a:t>
            </a:r>
            <a:endParaRPr lang="ru-RU" dirty="0" smtClean="0"/>
          </a:p>
          <a:p>
            <a:r>
              <a:rPr lang="ru-RU" dirty="0" smtClean="0"/>
              <a:t>Размещение информации о проектах в социальных сетях</a:t>
            </a:r>
            <a:r>
              <a:rPr lang="en-US" dirty="0" smtClean="0"/>
              <a:t> </a:t>
            </a:r>
            <a:r>
              <a:rPr lang="en-US" dirty="0" err="1" smtClean="0"/>
              <a:t>Facebook,Twitter</a:t>
            </a:r>
            <a:r>
              <a:rPr lang="ru-RU" dirty="0" smtClean="0"/>
              <a:t>, </a:t>
            </a:r>
            <a:r>
              <a:rPr lang="ru-RU" dirty="0" err="1" smtClean="0"/>
              <a:t>Вконтакте</a:t>
            </a:r>
            <a:r>
              <a:rPr lang="ru-RU" dirty="0" smtClean="0"/>
              <a:t> ( для молодежных)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Рекламная кампания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Освещение мероприятий</a:t>
            </a:r>
          </a:p>
          <a:p>
            <a:r>
              <a:rPr lang="ru-RU" dirty="0" smtClean="0"/>
              <a:t>Приглашение </a:t>
            </a:r>
            <a:r>
              <a:rPr lang="ru-RU" dirty="0" smtClean="0"/>
              <a:t>СМИ принять </a:t>
            </a:r>
            <a:r>
              <a:rPr lang="ru-RU" dirty="0" smtClean="0"/>
              <a:t>участие в мероприятиях</a:t>
            </a:r>
          </a:p>
          <a:p>
            <a:r>
              <a:rPr lang="ru-RU" dirty="0" smtClean="0"/>
              <a:t>Интервью с представителями компании </a:t>
            </a:r>
          </a:p>
          <a:p>
            <a:r>
              <a:rPr lang="ru-RU" dirty="0" smtClean="0"/>
              <a:t>Установление постоянных контактов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со СМИ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Провести акции для детей из детских домов и детских школ интернатов</a:t>
            </a:r>
          </a:p>
          <a:p>
            <a:pPr marL="624078" indent="-514350">
              <a:buNone/>
            </a:pPr>
            <a:r>
              <a:rPr lang="ru-RU" dirty="0" smtClean="0"/>
              <a:t>1)Выезд на природу с детьми, проведение конкурсов и развлекательных мероприятий с вручением  небольших призов, возможно, с участием знаменитостей</a:t>
            </a:r>
          </a:p>
          <a:p>
            <a:pPr marL="624078" indent="-514350">
              <a:buNone/>
            </a:pPr>
            <a:r>
              <a:rPr lang="ru-RU" dirty="0" smtClean="0"/>
              <a:t>2)Устроить конкурс на самый интересный дизайн </a:t>
            </a:r>
            <a:r>
              <a:rPr lang="ru-RU" dirty="0" smtClean="0"/>
              <a:t>автомобиля будущего </a:t>
            </a:r>
            <a:r>
              <a:rPr lang="en-US" dirty="0" smtClean="0"/>
              <a:t>SEAT </a:t>
            </a:r>
            <a:r>
              <a:rPr lang="ru-RU" dirty="0" smtClean="0"/>
              <a:t>с </a:t>
            </a:r>
            <a:r>
              <a:rPr lang="ru-RU" dirty="0" smtClean="0"/>
              <a:t>последующим вручением призов (например, курсы рисования для детей и наборы художника)</a:t>
            </a:r>
          </a:p>
          <a:p>
            <a:pPr marL="624078" indent="-514350">
              <a:buNone/>
            </a:pPr>
            <a:r>
              <a:rPr lang="ru-RU" dirty="0" smtClean="0"/>
              <a:t>Освещение деятельности в СМИ, репортажи с места </a:t>
            </a:r>
            <a:r>
              <a:rPr lang="ru-RU" dirty="0" err="1" smtClean="0"/>
              <a:t>события,интервью</a:t>
            </a:r>
            <a:endParaRPr lang="ru-RU" dirty="0" smtClean="0"/>
          </a:p>
          <a:p>
            <a:pPr marL="624078" indent="-514350">
              <a:buNone/>
            </a:pPr>
            <a:endParaRPr lang="ru-RU" dirty="0" smtClean="0"/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SEAT </a:t>
            </a:r>
            <a:r>
              <a:rPr lang="ru-RU" dirty="0" smtClean="0"/>
              <a:t>детям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Предоставление 4 автомобилей для тура</a:t>
            </a:r>
          </a:p>
          <a:p>
            <a:r>
              <a:rPr lang="ru-RU" dirty="0" smtClean="0"/>
              <a:t>Сопровождение тура </a:t>
            </a:r>
            <a:r>
              <a:rPr lang="ru-RU" dirty="0" err="1" smtClean="0"/>
              <a:t>фототочетом</a:t>
            </a:r>
            <a:r>
              <a:rPr lang="en-US" dirty="0" smtClean="0"/>
              <a:t> </a:t>
            </a:r>
            <a:r>
              <a:rPr lang="ru-RU" dirty="0" smtClean="0"/>
              <a:t>(возможно создание </a:t>
            </a:r>
            <a:r>
              <a:rPr lang="ru-RU" dirty="0" err="1" smtClean="0"/>
              <a:t>аккаунта</a:t>
            </a:r>
            <a:r>
              <a:rPr lang="ru-RU" dirty="0" smtClean="0"/>
              <a:t> в </a:t>
            </a:r>
            <a:r>
              <a:rPr lang="en-US" dirty="0" smtClean="0"/>
              <a:t>Twitter</a:t>
            </a:r>
            <a:r>
              <a:rPr lang="ru-RU" dirty="0" smtClean="0"/>
              <a:t> и </a:t>
            </a:r>
            <a:r>
              <a:rPr lang="en-US" dirty="0" err="1" smtClean="0"/>
              <a:t>Instagram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Сотрудничество с редакциями газет</a:t>
            </a:r>
          </a:p>
          <a:p>
            <a:r>
              <a:rPr lang="ru-RU" dirty="0" smtClean="0"/>
              <a:t>Распространение информации </a:t>
            </a:r>
          </a:p>
          <a:p>
            <a:pPr>
              <a:buNone/>
            </a:pPr>
            <a:r>
              <a:rPr lang="ru-RU" dirty="0" smtClean="0"/>
              <a:t>       рекламные плакаты, </a:t>
            </a:r>
            <a:r>
              <a:rPr lang="en-US" dirty="0" err="1" smtClean="0"/>
              <a:t>billbord</a:t>
            </a:r>
            <a:r>
              <a:rPr lang="en-US" dirty="0" err="1"/>
              <a:t>s</a:t>
            </a:r>
            <a:r>
              <a:rPr lang="ru-RU" dirty="0" smtClean="0"/>
              <a:t> </a:t>
            </a:r>
            <a:r>
              <a:rPr lang="ru-RU" dirty="0" smtClean="0"/>
              <a:t>( надпись« </a:t>
            </a:r>
            <a:r>
              <a:rPr lang="ru-RU" dirty="0" smtClean="0"/>
              <a:t>Питер</a:t>
            </a:r>
            <a:r>
              <a:rPr lang="en-US" dirty="0" smtClean="0"/>
              <a:t> </a:t>
            </a:r>
            <a:r>
              <a:rPr lang="ru-RU" dirty="0" smtClean="0"/>
              <a:t>едет</a:t>
            </a:r>
            <a:r>
              <a:rPr lang="en-US" dirty="0" smtClean="0"/>
              <a:t> </a:t>
            </a:r>
            <a:r>
              <a:rPr lang="ru-RU" dirty="0" smtClean="0"/>
              <a:t>вместе с </a:t>
            </a:r>
            <a:r>
              <a:rPr lang="en-US" dirty="0" smtClean="0"/>
              <a:t>SEAT)</a:t>
            </a:r>
            <a:r>
              <a:rPr lang="ru-RU" dirty="0" smtClean="0"/>
              <a:t> </a:t>
            </a:r>
            <a:r>
              <a:rPr lang="ru-RU" dirty="0" smtClean="0"/>
              <a:t>с  фотографией автомобиля упоминанием  дня и города)</a:t>
            </a:r>
          </a:p>
          <a:p>
            <a:pPr>
              <a:buNone/>
            </a:pPr>
            <a:r>
              <a:rPr lang="ru-RU" dirty="0" smtClean="0"/>
              <a:t>       развороты в журналах для автолюбителей, «Афиша», «Русский Репортер»- упоминание в статье и реклама на странице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Видеоролик после окончания проекта ( </a:t>
            </a:r>
            <a:r>
              <a:rPr lang="ru-RU" dirty="0" smtClean="0"/>
              <a:t>возможно использование кадров  </a:t>
            </a:r>
            <a:r>
              <a:rPr lang="ru-RU" dirty="0" smtClean="0"/>
              <a:t>любительской </a:t>
            </a:r>
            <a:r>
              <a:rPr lang="ru-RU" dirty="0" err="1" smtClean="0"/>
              <a:t>съемки,что</a:t>
            </a:r>
            <a:r>
              <a:rPr lang="ru-RU" dirty="0" smtClean="0"/>
              <a:t>  </a:t>
            </a:r>
            <a:r>
              <a:rPr lang="ru-RU" dirty="0" smtClean="0"/>
              <a:t>сблизит товар и </a:t>
            </a:r>
            <a:r>
              <a:rPr lang="ru-RU" dirty="0" smtClean="0"/>
              <a:t>покупателя)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Сотрудничество с проектом «Питер едет»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Предоставить 4 парам, возможно, молодоженам и</a:t>
            </a:r>
            <a:r>
              <a:rPr lang="en-US" dirty="0" smtClean="0"/>
              <a:t>/</a:t>
            </a:r>
            <a:r>
              <a:rPr lang="ru-RU" dirty="0" smtClean="0"/>
              <a:t>или компаниям друзей автомобилей  для небольшого путешествия из разных точек России</a:t>
            </a:r>
          </a:p>
          <a:p>
            <a:r>
              <a:rPr lang="ru-RU" dirty="0" smtClean="0"/>
              <a:t>Вести </a:t>
            </a:r>
            <a:r>
              <a:rPr lang="ru-RU" dirty="0" err="1" smtClean="0"/>
              <a:t>фотоотчет</a:t>
            </a:r>
            <a:endParaRPr lang="ru-RU" dirty="0" smtClean="0"/>
          </a:p>
          <a:p>
            <a:r>
              <a:rPr lang="ru-RU" dirty="0" smtClean="0"/>
              <a:t>Использовать видео с </a:t>
            </a:r>
            <a:r>
              <a:rPr lang="ru-RU" dirty="0" err="1" smtClean="0"/>
              <a:t>видеорегистратора</a:t>
            </a:r>
            <a:r>
              <a:rPr lang="ru-RU" dirty="0" smtClean="0"/>
              <a:t> для </a:t>
            </a:r>
            <a:r>
              <a:rPr lang="ru-RU" dirty="0" err="1" smtClean="0"/>
              <a:t>последущего</a:t>
            </a:r>
            <a:r>
              <a:rPr lang="ru-RU" dirty="0" smtClean="0"/>
              <a:t> создания ролика</a:t>
            </a:r>
          </a:p>
          <a:p>
            <a:r>
              <a:rPr lang="ru-RU" dirty="0" smtClean="0"/>
              <a:t>Профессиональная видеосъемка в отдельных городах</a:t>
            </a:r>
          </a:p>
          <a:p>
            <a:r>
              <a:rPr lang="ru-RU" dirty="0" smtClean="0"/>
              <a:t>Участники будут вести </a:t>
            </a:r>
            <a:r>
              <a:rPr lang="ru-RU" dirty="0" err="1" smtClean="0"/>
              <a:t>блог</a:t>
            </a:r>
            <a:r>
              <a:rPr lang="ru-RU" dirty="0" smtClean="0"/>
              <a:t> или </a:t>
            </a:r>
            <a:r>
              <a:rPr lang="en-US" dirty="0" smtClean="0"/>
              <a:t>twitter</a:t>
            </a:r>
            <a:r>
              <a:rPr lang="ru-RU" dirty="0" smtClean="0"/>
              <a:t> о своем путешествии, что будет наглядно</a:t>
            </a:r>
          </a:p>
          <a:p>
            <a:r>
              <a:rPr lang="ru-RU" dirty="0" smtClean="0"/>
              <a:t>Создание видеоролика- конкурса ( на самый интересный маршрут), затем видеоролика, показывающего отрывки путешествий (30 секунд каждый)  размещение его в интернете и на федеральных и местных каналах</a:t>
            </a:r>
          </a:p>
          <a:p>
            <a:r>
              <a:rPr lang="ru-RU" dirty="0" smtClean="0"/>
              <a:t>Разместить информацию о конкурсе в СМИ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«На все 4 стороны»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Многодетным семьям с автомобилем класса ниже или не имеющих средства передвижения  предоставить возможность </a:t>
            </a:r>
            <a:r>
              <a:rPr lang="ru-RU" dirty="0" smtClean="0"/>
              <a:t> </a:t>
            </a:r>
            <a:r>
              <a:rPr lang="ru-RU" dirty="0" smtClean="0"/>
              <a:t>пользоваться машинами </a:t>
            </a:r>
            <a:r>
              <a:rPr lang="en-US" dirty="0" smtClean="0"/>
              <a:t>SEAT</a:t>
            </a:r>
            <a:r>
              <a:rPr lang="ru-RU" dirty="0" smtClean="0"/>
              <a:t> сроком от недели до месяца</a:t>
            </a:r>
            <a:endParaRPr lang="ru-RU" dirty="0" smtClean="0"/>
          </a:p>
          <a:p>
            <a:r>
              <a:rPr lang="ru-RU" dirty="0" smtClean="0"/>
              <a:t>Снять 2 </a:t>
            </a:r>
            <a:r>
              <a:rPr lang="ru-RU" dirty="0" smtClean="0"/>
              <a:t>ролика: </a:t>
            </a:r>
            <a:endParaRPr lang="ru-RU" dirty="0" smtClean="0"/>
          </a:p>
          <a:p>
            <a:r>
              <a:rPr lang="ru-RU" dirty="0" smtClean="0"/>
              <a:t>1) о </a:t>
            </a:r>
            <a:r>
              <a:rPr lang="ru-RU" dirty="0" smtClean="0"/>
              <a:t>проекте</a:t>
            </a:r>
            <a:r>
              <a:rPr lang="ru-RU" dirty="0" smtClean="0"/>
              <a:t> </a:t>
            </a:r>
            <a:r>
              <a:rPr lang="ru-RU" dirty="0" smtClean="0"/>
              <a:t>и его положениях</a:t>
            </a:r>
          </a:p>
          <a:p>
            <a:r>
              <a:rPr lang="ru-RU" dirty="0" smtClean="0"/>
              <a:t> 2) </a:t>
            </a:r>
            <a:r>
              <a:rPr lang="ru-RU" dirty="0" smtClean="0"/>
              <a:t>результатах проекта, впечатлениях </a:t>
            </a:r>
            <a:r>
              <a:rPr lang="ru-RU" dirty="0" smtClean="0"/>
              <a:t>семей и так далее. Распространять на телевидении и в </a:t>
            </a:r>
            <a:r>
              <a:rPr lang="ru-RU" dirty="0" smtClean="0"/>
              <a:t>интернете.</a:t>
            </a:r>
            <a:endParaRPr lang="ru-RU" dirty="0" smtClean="0"/>
          </a:p>
          <a:p>
            <a:r>
              <a:rPr lang="ru-RU" dirty="0" smtClean="0"/>
              <a:t>Разместить </a:t>
            </a:r>
            <a:r>
              <a:rPr lang="ru-RU" dirty="0" smtClean="0"/>
              <a:t>информацию о проекте </a:t>
            </a:r>
            <a:r>
              <a:rPr lang="ru-RU" dirty="0" smtClean="0"/>
              <a:t>в СМИ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 </a:t>
            </a:r>
            <a:r>
              <a:rPr lang="ru-RU" dirty="0" smtClean="0"/>
              <a:t>и семья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следовании данному плану возможно добиться:</a:t>
            </a:r>
          </a:p>
          <a:p>
            <a:r>
              <a:rPr lang="ru-RU" dirty="0" smtClean="0"/>
              <a:t>Повышения узнаваемости и привлекательности компании</a:t>
            </a:r>
          </a:p>
          <a:p>
            <a:r>
              <a:rPr lang="ru-RU" dirty="0" smtClean="0"/>
              <a:t>Привлечения новых клиентов</a:t>
            </a:r>
          </a:p>
          <a:p>
            <a:r>
              <a:rPr lang="ru-RU" dirty="0" smtClean="0"/>
              <a:t>Развития новых связей</a:t>
            </a:r>
          </a:p>
          <a:p>
            <a:r>
              <a:rPr lang="ru-RU" dirty="0" smtClean="0"/>
              <a:t>Увеличения прибыли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SEAT</a:t>
            </a:r>
            <a:r>
              <a:rPr lang="ru-RU" dirty="0" smtClean="0"/>
              <a:t>-испанская автомобилестроительная компания, входящая в состав </a:t>
            </a:r>
            <a:r>
              <a:rPr lang="ru-RU" dirty="0" err="1" smtClean="0"/>
              <a:t>Audi</a:t>
            </a:r>
            <a:r>
              <a:rPr lang="ru-RU" dirty="0" smtClean="0"/>
              <a:t> </a:t>
            </a:r>
            <a:r>
              <a:rPr lang="ru-RU" dirty="0" err="1" smtClean="0"/>
              <a:t>Brand</a:t>
            </a:r>
            <a:r>
              <a:rPr lang="ru-RU" dirty="0" smtClean="0"/>
              <a:t> </a:t>
            </a:r>
            <a:r>
              <a:rPr lang="ru-RU" dirty="0" err="1" smtClean="0"/>
              <a:t>Group</a:t>
            </a:r>
            <a:r>
              <a:rPr lang="ru-RU" dirty="0" smtClean="0"/>
              <a:t>, подразделение концерна </a:t>
            </a:r>
            <a:r>
              <a:rPr lang="ru-RU" dirty="0" err="1" smtClean="0">
                <a:hlinkClick r:id="rId2" tooltip="Volkswagen (концерн)"/>
              </a:rPr>
              <a:t>Volkswagen</a:t>
            </a:r>
            <a:r>
              <a:rPr lang="ru-RU" dirty="0" smtClean="0">
                <a:hlinkClick r:id="rId2" tooltip="Volkswagen (концерн)"/>
              </a:rPr>
              <a:t> </a:t>
            </a:r>
            <a:r>
              <a:rPr lang="ru-RU" dirty="0" err="1" smtClean="0">
                <a:hlinkClick r:id="rId2" tooltip="Volkswagen (концерн)"/>
              </a:rPr>
              <a:t>Group</a:t>
            </a:r>
            <a:r>
              <a:rPr lang="ru-RU" dirty="0" smtClean="0"/>
              <a:t>.</a:t>
            </a:r>
          </a:p>
          <a:p>
            <a:r>
              <a:rPr lang="ru-RU" dirty="0"/>
              <a:t>Компания SEAT представляет семейство автомобилей, отлично сочетающих в себе высокий уровень инженерного исполнения и чистое удовольствие. Основанная более 61 года назад, </a:t>
            </a:r>
            <a:r>
              <a:rPr lang="ru-RU" dirty="0" smtClean="0"/>
              <a:t>компания </a:t>
            </a:r>
            <a:r>
              <a:rPr lang="ru-RU" dirty="0"/>
              <a:t>сегодня является динамическим, ориентированным на дизайн молодым по духу брендом и постоянно стремится к созданию новых уровней автомобильного качества.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Четвёртый в мире производитель автомобилей по объёму выпуска за весь период существования; в настоящее время — третий на рынке США после GM и </a:t>
            </a:r>
            <a:r>
              <a:rPr lang="ru-RU" dirty="0" err="1"/>
              <a:t>Toyota</a:t>
            </a:r>
            <a:r>
              <a:rPr lang="ru-RU" dirty="0"/>
              <a:t>, и второй в Европе после </a:t>
            </a:r>
            <a:r>
              <a:rPr lang="ru-RU" dirty="0" err="1"/>
              <a:t>Volkswagen</a:t>
            </a:r>
            <a:r>
              <a:rPr lang="ru-RU" dirty="0"/>
              <a:t>.</a:t>
            </a:r>
          </a:p>
          <a:p>
            <a:r>
              <a:rPr lang="ru-RU" dirty="0"/>
              <a:t>Занимает 10 место в списке крупнейших публичных компаний США </a:t>
            </a:r>
            <a:r>
              <a:rPr lang="ru-RU" dirty="0" err="1"/>
              <a:t>Fortune</a:t>
            </a:r>
            <a:r>
              <a:rPr lang="ru-RU" dirty="0"/>
              <a:t> 500 по состоянию на 2011 год[1] и 25 место в списке крупнейших мировых корпораций </a:t>
            </a:r>
            <a:r>
              <a:rPr lang="ru-RU" dirty="0" err="1"/>
              <a:t>Global</a:t>
            </a:r>
            <a:r>
              <a:rPr lang="ru-RU" dirty="0"/>
              <a:t> 500 2011 года[2] (2011 </a:t>
            </a:r>
            <a:r>
              <a:rPr lang="ru-RU" dirty="0" smtClean="0"/>
              <a:t>год)</a:t>
            </a:r>
          </a:p>
          <a:p>
            <a:r>
              <a:rPr lang="ru-RU" dirty="0" smtClean="0"/>
              <a:t>Занимает 9 место на рынке автомобилей в РФ</a:t>
            </a:r>
          </a:p>
          <a:p>
            <a:r>
              <a:rPr lang="ru-RU" dirty="0" smtClean="0"/>
              <a:t>Существует с 1903 года</a:t>
            </a:r>
          </a:p>
          <a:p>
            <a:r>
              <a:rPr lang="ru-RU" dirty="0" smtClean="0"/>
              <a:t>Продажи направлены на рядовых потребителей</a:t>
            </a:r>
          </a:p>
          <a:p>
            <a:r>
              <a:rPr lang="ru-RU" dirty="0"/>
              <a:t>Оборот	</a:t>
            </a:r>
            <a:r>
              <a:rPr lang="ru-RU" dirty="0" smtClean="0"/>
              <a:t> </a:t>
            </a:r>
            <a:r>
              <a:rPr lang="ru-RU" dirty="0"/>
              <a:t>$128,954 млрд (2010 год)</a:t>
            </a:r>
          </a:p>
          <a:p>
            <a:r>
              <a:rPr lang="ru-RU" dirty="0"/>
              <a:t>Чистая </a:t>
            </a:r>
            <a:r>
              <a:rPr lang="ru-RU" dirty="0" smtClean="0"/>
              <a:t>прибыль </a:t>
            </a:r>
            <a:r>
              <a:rPr lang="ru-RU" dirty="0"/>
              <a:t>$6,561 млрд (2010 год)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Аналитика конкурентов:</a:t>
            </a:r>
            <a:r>
              <a:rPr lang="en-US" dirty="0" smtClean="0"/>
              <a:t>Ford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1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Французская </a:t>
            </a:r>
            <a:r>
              <a:rPr lang="ru-RU" dirty="0"/>
              <a:t>автомобилестроительная компания, созданная в 1919 </a:t>
            </a:r>
            <a:r>
              <a:rPr lang="ru-RU" dirty="0" smtClean="0"/>
              <a:t>году</a:t>
            </a:r>
            <a:endParaRPr lang="en-US" dirty="0" smtClean="0"/>
          </a:p>
          <a:p>
            <a:r>
              <a:rPr lang="en-US" dirty="0" smtClean="0"/>
              <a:t>22 </a:t>
            </a:r>
            <a:r>
              <a:rPr lang="ru-RU" dirty="0" smtClean="0"/>
              <a:t> место на рынке РФ</a:t>
            </a:r>
          </a:p>
          <a:p>
            <a:r>
              <a:rPr lang="ru-RU" dirty="0" smtClean="0"/>
              <a:t>Проходит </a:t>
            </a:r>
            <a:r>
              <a:rPr lang="ru-RU" dirty="0" err="1" smtClean="0"/>
              <a:t>ребрендинг</a:t>
            </a:r>
            <a:endParaRPr lang="ru-RU" dirty="0" smtClean="0"/>
          </a:p>
          <a:p>
            <a:r>
              <a:rPr lang="ru-RU" dirty="0" smtClean="0"/>
              <a:t>Современные технологии</a:t>
            </a:r>
          </a:p>
          <a:p>
            <a:r>
              <a:rPr lang="ru-RU" dirty="0" smtClean="0"/>
              <a:t>Демократичная, экономичная линейка</a:t>
            </a:r>
          </a:p>
          <a:p>
            <a:r>
              <a:rPr lang="ru-RU" dirty="0" smtClean="0"/>
              <a:t>Часть концерна </a:t>
            </a:r>
            <a:r>
              <a:rPr lang="en-US" dirty="0" smtClean="0"/>
              <a:t>PSA Peugeot Citroen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Аналитика конкурентов:</a:t>
            </a:r>
            <a:r>
              <a:rPr lang="en-US" dirty="0" smtClean="0"/>
              <a:t>Citroen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4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16 </a:t>
            </a:r>
            <a:r>
              <a:rPr lang="ru-RU" dirty="0" smtClean="0"/>
              <a:t>место на российском рынке</a:t>
            </a:r>
          </a:p>
          <a:p>
            <a:r>
              <a:rPr lang="ru-RU" dirty="0" smtClean="0"/>
              <a:t>Один </a:t>
            </a:r>
            <a:r>
              <a:rPr lang="ru-RU" dirty="0"/>
              <a:t>из основных французских производителей автомобилей, часть PSA </a:t>
            </a:r>
            <a:r>
              <a:rPr lang="ru-RU" dirty="0" err="1"/>
              <a:t>Peugeot</a:t>
            </a:r>
            <a:r>
              <a:rPr lang="ru-RU" dirty="0"/>
              <a:t> </a:t>
            </a:r>
            <a:r>
              <a:rPr lang="ru-RU" dirty="0" err="1"/>
              <a:t>Citroën</a:t>
            </a:r>
            <a:r>
              <a:rPr lang="ru-RU" dirty="0"/>
              <a:t>. Материнская компания PSA </a:t>
            </a:r>
            <a:r>
              <a:rPr lang="ru-RU" dirty="0" err="1"/>
              <a:t>Peugeot</a:t>
            </a:r>
            <a:r>
              <a:rPr lang="ru-RU" dirty="0"/>
              <a:t> </a:t>
            </a:r>
            <a:r>
              <a:rPr lang="ru-RU" dirty="0" err="1"/>
              <a:t>Citroën</a:t>
            </a:r>
            <a:r>
              <a:rPr lang="ru-RU" dirty="0"/>
              <a:t> является вторым по величине в Европе автопроизводителем после </a:t>
            </a:r>
            <a:r>
              <a:rPr lang="ru-RU" dirty="0" err="1" smtClean="0"/>
              <a:t>Volkswagen</a:t>
            </a:r>
            <a:endParaRPr lang="ru-RU" dirty="0" smtClean="0"/>
          </a:p>
          <a:p>
            <a:r>
              <a:rPr lang="ru-RU" dirty="0" smtClean="0"/>
              <a:t>Оборот▲ </a:t>
            </a:r>
            <a:r>
              <a:rPr lang="ru-RU" dirty="0"/>
              <a:t>€ 56,3 млрд (2005)</a:t>
            </a:r>
          </a:p>
          <a:p>
            <a:r>
              <a:rPr lang="ru-RU" dirty="0"/>
              <a:t>Чистая </a:t>
            </a:r>
            <a:r>
              <a:rPr lang="ru-RU" dirty="0" smtClean="0"/>
              <a:t>прибыль▲ </a:t>
            </a:r>
            <a:r>
              <a:rPr lang="ru-RU" dirty="0"/>
              <a:t>€ 1,0 млрд (2005</a:t>
            </a:r>
            <a:r>
              <a:rPr lang="ru-RU" dirty="0" smtClean="0"/>
              <a:t>)</a:t>
            </a:r>
          </a:p>
          <a:p>
            <a:r>
              <a:rPr lang="ru-RU" dirty="0" smtClean="0"/>
              <a:t>Экономичный класс с выделяющимся дизайном</a:t>
            </a:r>
          </a:p>
          <a:p>
            <a:r>
              <a:rPr lang="ru-RU" dirty="0" err="1" smtClean="0"/>
              <a:t>Peugeot</a:t>
            </a:r>
            <a:r>
              <a:rPr lang="ru-RU" dirty="0" smtClean="0"/>
              <a:t> </a:t>
            </a:r>
            <a:r>
              <a:rPr lang="ru-RU" dirty="0"/>
              <a:t>не только пользуется своим опытом для производства надежных, комфортных и адаптированных для России автомобилей, но и постоянно разрабатывает  и совершенствует технологии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Аналитика конкурентов:</a:t>
            </a:r>
            <a:r>
              <a:rPr lang="en-US" dirty="0"/>
              <a:t>P</a:t>
            </a:r>
            <a:r>
              <a:rPr lang="en-US" dirty="0" smtClean="0"/>
              <a:t>eugeot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7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en-US" dirty="0" smtClean="0"/>
              <a:t>PR</a:t>
            </a:r>
            <a:r>
              <a:rPr lang="ru-RU" dirty="0" smtClean="0"/>
              <a:t>-кампании для продвижения автомобилей марки </a:t>
            </a:r>
            <a:r>
              <a:rPr lang="en-US" dirty="0" smtClean="0"/>
              <a:t>SEAT </a:t>
            </a:r>
            <a:r>
              <a:rPr lang="ru-RU" dirty="0" smtClean="0"/>
              <a:t>на российском рынке, что должно привести к повышению интереса целевой аудитории (возраст 25-35 лет), увеличению упоминаний в СМИ, а также  привлечению новых покупателей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мониторинга</a:t>
            </a:r>
          </a:p>
          <a:p>
            <a:r>
              <a:rPr lang="ru-RU" dirty="0" smtClean="0"/>
              <a:t>Продвижение компании</a:t>
            </a:r>
          </a:p>
          <a:p>
            <a:r>
              <a:rPr lang="ru-RU" dirty="0" smtClean="0"/>
              <a:t>Повышение узнаваемости</a:t>
            </a:r>
          </a:p>
          <a:p>
            <a:r>
              <a:rPr lang="ru-RU" dirty="0" smtClean="0"/>
              <a:t>Увеличение прибыли</a:t>
            </a:r>
          </a:p>
          <a:p>
            <a:r>
              <a:rPr lang="ru-RU" dirty="0" smtClean="0"/>
              <a:t>Привлечение новых покупателей и укрепление контактов со старыми клиентами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рассчитан на 2013 год. </a:t>
            </a:r>
          </a:p>
          <a:p>
            <a:r>
              <a:rPr lang="ru-RU" dirty="0" smtClean="0"/>
              <a:t>Необходимо задействовать как можно больше каналов коммуникации для того, чтобы:</a:t>
            </a:r>
          </a:p>
          <a:p>
            <a:r>
              <a:rPr lang="ru-RU" dirty="0" smtClean="0"/>
              <a:t>Достичь поставленных в проекте целей</a:t>
            </a:r>
          </a:p>
          <a:p>
            <a:r>
              <a:rPr lang="ru-RU" dirty="0" smtClean="0"/>
              <a:t>Развить и получить новые связи со СМИ и некоммерческими организациями</a:t>
            </a:r>
          </a:p>
          <a:p>
            <a:r>
              <a:rPr lang="ru-RU" dirty="0" smtClean="0"/>
              <a:t>Увеличить </a:t>
            </a:r>
            <a:r>
              <a:rPr lang="ru-RU" dirty="0" err="1" smtClean="0"/>
              <a:t>паблицитный</a:t>
            </a:r>
            <a:r>
              <a:rPr lang="ru-RU" dirty="0" smtClean="0"/>
              <a:t> </a:t>
            </a:r>
            <a:r>
              <a:rPr lang="ru-RU" dirty="0" err="1" smtClean="0"/>
              <a:t>капиталл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Привлечь внимание к основным идеям и ценностям компании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 и тактика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этапы, идеи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803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Стратегия PR-продвижения автомобилей SEAT</vt:lpstr>
      <vt:lpstr>Клиент</vt:lpstr>
      <vt:lpstr>Аналитика конкурентов:Ford</vt:lpstr>
      <vt:lpstr>Аналитика конкурентов:Citroen</vt:lpstr>
      <vt:lpstr>Аналитика конкурентов:Peugeot</vt:lpstr>
      <vt:lpstr>Проект </vt:lpstr>
      <vt:lpstr>Цели и задачи</vt:lpstr>
      <vt:lpstr>Стратегия и тактика</vt:lpstr>
      <vt:lpstr>Основные этапы, идеи</vt:lpstr>
      <vt:lpstr>Обновление сайта</vt:lpstr>
      <vt:lpstr>Рекламная кампания</vt:lpstr>
      <vt:lpstr>Работа со СМИ</vt:lpstr>
      <vt:lpstr>SEAT детям</vt:lpstr>
      <vt:lpstr>Сотрудничество с проектом «Питер едет»</vt:lpstr>
      <vt:lpstr>«На все 4 стороны»</vt:lpstr>
      <vt:lpstr>SEAT и семья</vt:lpstr>
      <vt:lpstr>Результаты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PR-продвижения автомобилей SEAT</dc:title>
  <dc:creator>Аришенька</dc:creator>
  <cp:lastModifiedBy>Женя</cp:lastModifiedBy>
  <cp:revision>23</cp:revision>
  <dcterms:created xsi:type="dcterms:W3CDTF">2013-04-10T21:50:25Z</dcterms:created>
  <dcterms:modified xsi:type="dcterms:W3CDTF">2013-04-11T19:14:44Z</dcterms:modified>
</cp:coreProperties>
</file>