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993" y="4208928"/>
            <a:ext cx="8223375" cy="1670663"/>
          </a:xfrm>
        </p:spPr>
        <p:txBody>
          <a:bodyPr>
            <a:normAutofit/>
          </a:bodyPr>
          <a:lstStyle/>
          <a:p>
            <a:r>
              <a:rPr lang="ru-RU" dirty="0" smtClean="0"/>
              <a:t>Стратегия продвижения кетчупа «Балтимор»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94541" y="5952763"/>
            <a:ext cx="456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Презентацию выполнила студентка 1 курса ВШЖИМК, </a:t>
            </a:r>
            <a:r>
              <a:rPr lang="ru-RU" dirty="0" err="1" smtClean="0"/>
              <a:t>Гусаковская</a:t>
            </a:r>
            <a:r>
              <a:rPr lang="ru-RU" dirty="0" smtClean="0"/>
              <a:t> Маргарита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446721"/>
            <a:ext cx="6508377" cy="3916363"/>
          </a:xfrm>
        </p:spPr>
        <p:txBody>
          <a:bodyPr>
            <a:noAutofit/>
          </a:bodyPr>
          <a:lstStyle/>
          <a:p>
            <a:r>
              <a:rPr lang="ru-RU" sz="2400" dirty="0" smtClean="0"/>
              <a:t>Цели: </a:t>
            </a:r>
            <a:r>
              <a:rPr lang="ru-RU" sz="2400" dirty="0"/>
              <a:t>информировать потребителя о </a:t>
            </a:r>
            <a:r>
              <a:rPr lang="ru-RU" sz="2400" dirty="0" smtClean="0"/>
              <a:t>продукте, </a:t>
            </a:r>
            <a:r>
              <a:rPr lang="ru-RU" sz="2400" dirty="0" smtClean="0"/>
              <a:t>добиться </a:t>
            </a:r>
            <a:r>
              <a:rPr lang="ru-RU" sz="2400" dirty="0" smtClean="0"/>
              <a:t>повышения продаж </a:t>
            </a:r>
            <a:r>
              <a:rPr lang="ru-RU" sz="2400" dirty="0" smtClean="0"/>
              <a:t>продукта</a:t>
            </a:r>
          </a:p>
          <a:p>
            <a:r>
              <a:rPr lang="ru-RU" sz="2400" dirty="0" smtClean="0"/>
              <a:t>Задачи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ru-RU" sz="2400" dirty="0" smtClean="0"/>
              <a:t>при решении задач нужно учитывать </a:t>
            </a:r>
            <a:r>
              <a:rPr lang="ru-RU" sz="2400" dirty="0" smtClean="0"/>
              <a:t>наличие конкурентов</a:t>
            </a:r>
            <a:r>
              <a:rPr lang="en-US" sz="2400" dirty="0" smtClean="0"/>
              <a:t>) </a:t>
            </a:r>
            <a:r>
              <a:rPr lang="ru-RU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Создать положительный образ продукта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Сделать акцент на </a:t>
            </a:r>
            <a:r>
              <a:rPr lang="ru-RU" sz="2400" dirty="0" smtClean="0"/>
              <a:t>вкусе и </a:t>
            </a:r>
            <a:r>
              <a:rPr lang="ru-RU" sz="2400" dirty="0" smtClean="0"/>
              <a:t>качестве продукта</a:t>
            </a:r>
            <a:endParaRPr lang="ru-RU" sz="2400" dirty="0"/>
          </a:p>
          <a:p>
            <a:r>
              <a:rPr lang="ru-RU" sz="2400" dirty="0" smtClean="0"/>
              <a:t>Сроки проведения </a:t>
            </a:r>
            <a:r>
              <a:rPr lang="en-US" sz="2400" dirty="0" smtClean="0"/>
              <a:t>–</a:t>
            </a:r>
            <a:r>
              <a:rPr lang="ru-RU" sz="2400" dirty="0" smtClean="0"/>
              <a:t> к началу «сезона шашлыков», майским праздникам</a:t>
            </a:r>
          </a:p>
        </p:txBody>
      </p:sp>
    </p:spTree>
    <p:extLst>
      <p:ext uri="{BB962C8B-B14F-4D97-AF65-F5344CB8AC3E}">
        <p14:creationId xmlns:p14="http://schemas.microsoft.com/office/powerpoint/2010/main" val="356317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637" y="554201"/>
            <a:ext cx="6508377" cy="545354"/>
          </a:xfrm>
        </p:spPr>
        <p:txBody>
          <a:bodyPr/>
          <a:lstStyle/>
          <a:p>
            <a:r>
              <a:rPr lang="ru-RU" dirty="0" smtClean="0"/>
              <a:t>Целевая аудитория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97670"/>
            <a:ext cx="6508377" cy="4628494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П</a:t>
            </a:r>
            <a:r>
              <a:rPr lang="ru-RU" sz="2400" dirty="0" err="1" smtClean="0"/>
              <a:t>реимущественно</a:t>
            </a:r>
            <a:r>
              <a:rPr lang="ru-RU" sz="2400" dirty="0" smtClean="0"/>
              <a:t> мужчины со средним уровнем дохода</a:t>
            </a:r>
          </a:p>
          <a:p>
            <a:r>
              <a:rPr lang="ru-RU" sz="2400" dirty="0" smtClean="0"/>
              <a:t>Возраст: 25-35 лет</a:t>
            </a:r>
          </a:p>
          <a:p>
            <a:r>
              <a:rPr lang="ru-RU" sz="2400" dirty="0" smtClean="0"/>
              <a:t>Установки: не заботятся о полезном питании, предпочитая сытность и вкус здоровью</a:t>
            </a:r>
          </a:p>
          <a:p>
            <a:r>
              <a:rPr lang="ru-RU" sz="2400" dirty="0" smtClean="0"/>
              <a:t>Дополнительно выделятся молодежь как целевая аудитория (установки приблизительно те же)</a:t>
            </a:r>
          </a:p>
        </p:txBody>
      </p:sp>
    </p:spTree>
    <p:extLst>
      <p:ext uri="{BB962C8B-B14F-4D97-AF65-F5344CB8AC3E}">
        <p14:creationId xmlns:p14="http://schemas.microsoft.com/office/powerpoint/2010/main" val="813102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43" y="342900"/>
            <a:ext cx="6508377" cy="756655"/>
          </a:xfrm>
        </p:spPr>
        <p:txBody>
          <a:bodyPr/>
          <a:lstStyle/>
          <a:p>
            <a:r>
              <a:rPr lang="ru-RU" dirty="0" smtClean="0"/>
              <a:t>РЕАЛИЗАЦИЯ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674" y="1261908"/>
            <a:ext cx="6508377" cy="4633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1) Использование продукта в телевизионном кулинарном шоу (например, шоу «Кулинарный поединок» или «Смак»,  ведущими которых являются мужчины). </a:t>
            </a:r>
          </a:p>
          <a:p>
            <a:pPr marL="0" indent="0">
              <a:buNone/>
            </a:pPr>
            <a:r>
              <a:rPr lang="ru-RU" sz="2800" dirty="0" smtClean="0"/>
              <a:t>Здесь мы сможем рассказать о качестве нашего товара, а также связать сам товар с атмосферой веселого непринужденного общения.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16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43" y="1148161"/>
            <a:ext cx="7032754" cy="552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2) Проведение компанией «Балтимор» конкурса на лучший рецепт приготовления шашлыка.</a:t>
            </a:r>
          </a:p>
          <a:p>
            <a:pPr marL="0" indent="0">
              <a:buNone/>
            </a:pPr>
            <a:r>
              <a:rPr lang="ru-RU" sz="2800" dirty="0" smtClean="0"/>
              <a:t>Благодаря этому мы сможем ассоциировать бренд с приготовлением конкретной пищи (шашлыка).</a:t>
            </a:r>
          </a:p>
          <a:p>
            <a:pPr marL="0" indent="0">
              <a:buNone/>
            </a:pPr>
            <a:r>
              <a:rPr lang="ru-RU" sz="2800" dirty="0" smtClean="0"/>
              <a:t>Можно также пригасить известных личностей для принятия участия в этом конкурсе (это, например, может быть актер юмористического сериала</a:t>
            </a:r>
            <a:r>
              <a:rPr lang="ru-RU" sz="2800" dirty="0" smtClean="0"/>
              <a:t>)</a:t>
            </a:r>
            <a:endParaRPr lang="en-US" sz="2800" dirty="0" smtClean="0"/>
          </a:p>
          <a:p>
            <a:pPr marL="0" indent="0">
              <a:buNone/>
            </a:pPr>
            <a:r>
              <a:rPr lang="ru-RU" sz="2800" dirty="0" smtClean="0"/>
              <a:t>Необходимо осветить это в СМИ.</a:t>
            </a:r>
            <a:endParaRPr lang="en-US" sz="28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943" y="342900"/>
            <a:ext cx="6508377" cy="756655"/>
          </a:xfrm>
        </p:spPr>
        <p:txBody>
          <a:bodyPr/>
          <a:lstStyle/>
          <a:p>
            <a:r>
              <a:rPr lang="ru-RU" dirty="0" smtClean="0"/>
              <a:t>РЕАЛИЗАЦИЯ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8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43" y="1099555"/>
            <a:ext cx="7068415" cy="75831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Заказ на создание оригинального ролика с целью сделать его вирусным в интернете.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4943" y="342900"/>
            <a:ext cx="6508377" cy="756655"/>
          </a:xfrm>
        </p:spPr>
        <p:txBody>
          <a:bodyPr/>
          <a:lstStyle/>
          <a:p>
            <a:r>
              <a:rPr lang="ru-RU" dirty="0" smtClean="0"/>
              <a:t>РЕАЛИЗАЦИЯ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857869"/>
            <a:ext cx="87577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ru-RU" sz="2000" dirty="0"/>
              <a:t>Использование </a:t>
            </a:r>
            <a:r>
              <a:rPr lang="en-US" sz="2000" dirty="0"/>
              <a:t>buzz-</a:t>
            </a:r>
            <a:r>
              <a:rPr lang="ru-RU" sz="2000" dirty="0"/>
              <a:t>маркетинга(можно, например распространять слух о том, что у нашего кетчупа особый, не сравнимый с другими кетчупами, великолепный вкус. Это можно делать в соц. сетях, распространяя информацию в сообществах, связанных с кулинарией/ отдыхом на природе( где может быть затронута тема приготовления мясной пищи) </a:t>
            </a:r>
            <a:r>
              <a:rPr lang="ru-RU" sz="2000" dirty="0" smtClean="0"/>
              <a:t>)</a:t>
            </a:r>
          </a:p>
          <a:p>
            <a:pPr marL="342900" indent="-342900">
              <a:buFont typeface="Arial"/>
              <a:buChar char="•"/>
            </a:pPr>
            <a:endParaRPr lang="ru-RU" sz="2000" dirty="0"/>
          </a:p>
          <a:p>
            <a:pPr marL="342900" indent="-342900">
              <a:buFont typeface="Arial"/>
              <a:buChar char="•"/>
            </a:pPr>
            <a:r>
              <a:rPr lang="ru-RU" sz="2000" dirty="0"/>
              <a:t>Создание рекламного ролика, который будет показывать преимущества стеклянной банки. + нельзя быстро и сразу получить что-то по-настоящему хорошее.( Например, можно показать якобы в увеличенном варианте медленно передвигающихся антропоморфных томатов. Нужно сделать акцент на том, что это лучшие томаты, из которых и сделан наш кетчуп.)</a:t>
            </a:r>
          </a:p>
        </p:txBody>
      </p:sp>
    </p:spTree>
    <p:extLst>
      <p:ext uri="{BB962C8B-B14F-4D97-AF65-F5344CB8AC3E}">
        <p14:creationId xmlns:p14="http://schemas.microsoft.com/office/powerpoint/2010/main" val="217321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69" y="342900"/>
            <a:ext cx="6508377" cy="661866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769" y="1232260"/>
            <a:ext cx="6754807" cy="4893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Приведенные здесь варианты продвижения продукта учитывают специфику целевой аудитории, следовательно, поставленная цель скорее всего будет достигнута.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0936402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243</TotalTime>
  <Words>355</Words>
  <Application>Microsoft Macintosh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Plaza</vt:lpstr>
      <vt:lpstr>Стратегия продвижения кетчупа «Балтимор»</vt:lpstr>
      <vt:lpstr>PowerPoint Presentation</vt:lpstr>
      <vt:lpstr>Целевая аудитория</vt:lpstr>
      <vt:lpstr>РЕАЛИЗАЦИЯ</vt:lpstr>
      <vt:lpstr>РЕАЛИЗАЦИЯ</vt:lpstr>
      <vt:lpstr>РЕАЛИЗАЦИЯ</vt:lpstr>
      <vt:lpstr>Вывод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продвижения кетчупа «Балтимор»</dc:title>
  <dc:creator>White rt</dc:creator>
  <cp:lastModifiedBy>White rt</cp:lastModifiedBy>
  <cp:revision>14</cp:revision>
  <dcterms:created xsi:type="dcterms:W3CDTF">2013-04-10T19:09:54Z</dcterms:created>
  <dcterms:modified xsi:type="dcterms:W3CDTF">2013-04-10T23:21:06Z</dcterms:modified>
</cp:coreProperties>
</file>