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0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67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7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73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0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3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7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7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8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6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0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15BE-659D-4E6B-81F0-0927E539099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631496-D279-483B-9AC2-46CEA40D0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4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303" y="1342622"/>
            <a:ext cx="8915399" cy="2262781"/>
          </a:xfrm>
        </p:spPr>
        <p:txBody>
          <a:bodyPr/>
          <a:lstStyle/>
          <a:p>
            <a:r>
              <a:rPr lang="ru-RU" dirty="0" smtClean="0"/>
              <a:t> Смятение. Восход. Вера.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3449" y="779480"/>
            <a:ext cx="8915399" cy="11262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Конкурс «Проба пера».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75809" y="5911403"/>
            <a:ext cx="487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Шаповалов Александр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32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7770" y="425003"/>
            <a:ext cx="8911687" cy="1280890"/>
          </a:xfrm>
        </p:spPr>
        <p:txBody>
          <a:bodyPr/>
          <a:lstStyle/>
          <a:p>
            <a:r>
              <a:rPr lang="ru-RU" dirty="0"/>
              <a:t>Смятение. Восход. Вера.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176" y="1468191"/>
            <a:ext cx="8915400" cy="43271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Солнце есть источник жизни. Оно всегда давало своим детям желание стремиться к свету, искать пути, способные привести к мудрости. </a:t>
            </a:r>
            <a:r>
              <a:rPr lang="ru-RU" dirty="0"/>
              <a:t>С</a:t>
            </a:r>
            <a:r>
              <a:rPr lang="ru-RU" dirty="0" smtClean="0"/>
              <a:t>олнце великое вселяло надежду и силы для борьбы с супостатом лихим. </a:t>
            </a:r>
          </a:p>
          <a:p>
            <a:r>
              <a:rPr lang="ru-RU" dirty="0" smtClean="0"/>
              <a:t>Зло имеет множество масок для воплощения в нашем мире. Оно не давало нам ничего кроме горя, страданий, мучений, оно забирало наших близких. </a:t>
            </a:r>
          </a:p>
          <a:p>
            <a:r>
              <a:rPr lang="ru-RU" dirty="0" smtClean="0"/>
              <a:t>Но мы, люди, не теряли внутренний свет, опаляющий демонов страха, сомнения, гнева и злости! </a:t>
            </a:r>
          </a:p>
          <a:p>
            <a:r>
              <a:rPr lang="ru-RU" dirty="0" smtClean="0"/>
              <a:t>Наш огонь, когда-то вложенный в само человеческое естество, ярче прежнего начинает полыхать </a:t>
            </a:r>
            <a:r>
              <a:rPr lang="ru-RU" dirty="0"/>
              <a:t>и</a:t>
            </a:r>
            <a:r>
              <a:rPr lang="ru-RU" dirty="0" smtClean="0"/>
              <a:t> сжигать всех и вся на своем праведном пути к обретению истинной мощи.</a:t>
            </a:r>
          </a:p>
          <a:p>
            <a:r>
              <a:rPr lang="ru-RU" dirty="0" smtClean="0"/>
              <a:t> Однако без умиротворения, гармонии внутреннее светило и пламя не смогут обрести настоящую природную силу творца. </a:t>
            </a:r>
          </a:p>
          <a:p>
            <a:r>
              <a:rPr lang="ru-RU" dirty="0" smtClean="0"/>
              <a:t>Смятение – это поборник зла. Восход – обретение непостижимого могущества для преодоления всех невзгод. Вера – путь к  истине и надежде.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57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244699"/>
            <a:ext cx="3734873" cy="6342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547" y="772733"/>
            <a:ext cx="282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Смятение.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39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9101072" cy="5754630"/>
          </a:xfrm>
        </p:spPr>
      </p:pic>
      <p:sp>
        <p:nvSpPr>
          <p:cNvPr id="3" name="TextBox 2"/>
          <p:cNvSpPr txBox="1"/>
          <p:nvPr/>
        </p:nvSpPr>
        <p:spPr>
          <a:xfrm>
            <a:off x="321972" y="772358"/>
            <a:ext cx="11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Восход.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2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442062"/>
            <a:ext cx="8950817" cy="6040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003" y="759854"/>
            <a:ext cx="113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90028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179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Wingdings 3</vt:lpstr>
      <vt:lpstr>Легкий дым</vt:lpstr>
      <vt:lpstr> Смятение. Восход. Вера.</vt:lpstr>
      <vt:lpstr>Смятение. Восход. Вера.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Восход. Вера. Революция.</dc:title>
  <dc:creator>RePack by Diakov</dc:creator>
  <cp:lastModifiedBy>RePack by Diakov</cp:lastModifiedBy>
  <cp:revision>7</cp:revision>
  <dcterms:created xsi:type="dcterms:W3CDTF">2017-02-04T15:04:07Z</dcterms:created>
  <dcterms:modified xsi:type="dcterms:W3CDTF">2017-02-04T22:20:29Z</dcterms:modified>
</cp:coreProperties>
</file>