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5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Adobe Gothic Std B" pitchFamily="34" charset="-128"/>
                <a:ea typeface="Adobe Gothic Std B" pitchFamily="34" charset="-128"/>
              </a:rPr>
              <a:t>КАБАРЕ БРЕХТ</a:t>
            </a:r>
            <a:endParaRPr lang="ru-RU" dirty="0">
              <a:solidFill>
                <a:schemeClr val="bg1"/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KudrashovC" pitchFamily="50" charset="0"/>
                <a:cs typeface="Times New Roman" pitchFamily="18" charset="0"/>
              </a:rPr>
              <a:t>и</a:t>
            </a:r>
            <a:r>
              <a:rPr lang="ru-RU" dirty="0" smtClean="0">
                <a:solidFill>
                  <a:schemeClr val="bg1"/>
                </a:solidFill>
                <a:latin typeface="KudrashovC" pitchFamily="50" charset="0"/>
                <a:cs typeface="Times New Roman" pitchFamily="18" charset="0"/>
              </a:rPr>
              <a:t>ли </a:t>
            </a:r>
          </a:p>
          <a:p>
            <a:r>
              <a:rPr lang="ru-RU" dirty="0" smtClean="0">
                <a:solidFill>
                  <a:schemeClr val="bg1"/>
                </a:solidFill>
                <a:latin typeface="KudrashovC" pitchFamily="50" charset="0"/>
                <a:cs typeface="Times New Roman" pitchFamily="18" charset="0"/>
              </a:rPr>
              <a:t>Что смотреть, пока не запретили</a:t>
            </a:r>
            <a:endParaRPr lang="ru-RU" dirty="0">
              <a:solidFill>
                <a:schemeClr val="bg1"/>
              </a:solidFill>
              <a:latin typeface="KudrashovC" pitchFamily="50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318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71" y="24568"/>
            <a:ext cx="9120158" cy="6083954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27" y="5674924"/>
            <a:ext cx="9120158" cy="1180728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ru-RU" i="1" dirty="0" smtClean="0">
                <a:latin typeface="KudrashovC" pitchFamily="50" charset="0"/>
              </a:rPr>
              <a:t>Музыкальное сопровождение, не знающее языковых границ</a:t>
            </a:r>
            <a:endParaRPr lang="ru-RU" i="1" dirty="0">
              <a:latin typeface="KudrashovC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5026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2129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dobe Gothic Std B" pitchFamily="34" charset="-128"/>
                <a:ea typeface="Adobe Gothic Std B" pitchFamily="34" charset="-128"/>
              </a:rPr>
              <a:t>СПАСИБО ЗА ВНИМАНИЕ</a:t>
            </a:r>
            <a:endParaRPr lang="ru-RU" dirty="0">
              <a:solidFill>
                <a:schemeClr val="bg1"/>
              </a:solidFill>
              <a:latin typeface="Adobe Gothic Std B" pitchFamily="34" charset="-128"/>
              <a:ea typeface="Adobe Gothic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8146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199" y="2060848"/>
            <a:ext cx="6354663" cy="4239124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KudrashovC" pitchFamily="50" charset="0"/>
              </a:rPr>
              <a:t> </a:t>
            </a:r>
            <a:r>
              <a:rPr lang="ru-RU" dirty="0" smtClean="0">
                <a:latin typeface="Adobe Fan Heiti Std B" pitchFamily="34" charset="-128"/>
                <a:ea typeface="Adobe Fan Heiti Std B" pitchFamily="34" charset="-128"/>
              </a:rPr>
              <a:t>«Кабаре Брехт» </a:t>
            </a:r>
            <a:r>
              <a:rPr lang="ru-RU" dirty="0" smtClean="0">
                <a:latin typeface="KudrashovC" pitchFamily="50" charset="0"/>
              </a:rPr>
              <a:t>- одна из самых ярких и запоминающихся постановок труппы театра имени </a:t>
            </a:r>
            <a:r>
              <a:rPr lang="ru-RU" dirty="0" smtClean="0">
                <a:solidFill>
                  <a:schemeClr val="bg1"/>
                </a:solidFill>
                <a:latin typeface="KudrashovC" pitchFamily="50" charset="0"/>
              </a:rPr>
              <a:t>Ленсовета</a:t>
            </a:r>
            <a:endParaRPr lang="ru-RU" dirty="0">
              <a:solidFill>
                <a:schemeClr val="bg1"/>
              </a:solidFill>
              <a:latin typeface="KudrashovC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805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483" y="1412776"/>
            <a:ext cx="7524750" cy="5019675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69" y="332656"/>
            <a:ext cx="7437512" cy="34458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KudrashovC" pitchFamily="50" charset="0"/>
              </a:rPr>
              <a:t>Созданное по мотивам пъес и жизни великого драматурга и писателя, осно</a:t>
            </a:r>
            <a:r>
              <a:rPr lang="ru-RU" dirty="0" smtClean="0">
                <a:solidFill>
                  <a:schemeClr val="bg1"/>
                </a:solidFill>
                <a:latin typeface="KudrashovC" pitchFamily="50" charset="0"/>
              </a:rPr>
              <a:t>воположника театра абсурда </a:t>
            </a:r>
            <a:r>
              <a:rPr lang="ru-RU" dirty="0" smtClean="0">
                <a:latin typeface="KudrashovC" pitchFamily="50" charset="0"/>
              </a:rPr>
              <a:t>Берт</a:t>
            </a:r>
            <a:r>
              <a:rPr lang="ru-RU" dirty="0" smtClean="0">
                <a:solidFill>
                  <a:schemeClr val="bg1"/>
                </a:solidFill>
                <a:latin typeface="KudrashovC" pitchFamily="50" charset="0"/>
              </a:rPr>
              <a:t>ольда Брехта сценическое шоу </a:t>
            </a:r>
            <a:r>
              <a:rPr lang="ru-RU" dirty="0" smtClean="0">
                <a:latin typeface="KudrashovC" pitchFamily="50" charset="0"/>
              </a:rPr>
              <a:t>испо</a:t>
            </a:r>
            <a:r>
              <a:rPr lang="ru-RU" dirty="0" smtClean="0">
                <a:solidFill>
                  <a:schemeClr val="bg1"/>
                </a:solidFill>
                <a:latin typeface="KudrashovC" pitchFamily="50" charset="0"/>
              </a:rPr>
              <a:t>лнено в лучших традициях </a:t>
            </a:r>
            <a:r>
              <a:rPr lang="ru-RU" dirty="0" smtClean="0">
                <a:latin typeface="Adobe Fan Heiti Std B" pitchFamily="34" charset="-128"/>
                <a:ea typeface="Adobe Fan Heiti Std B" pitchFamily="34" charset="-128"/>
              </a:rPr>
              <a:t>«эп</a:t>
            </a:r>
            <a:r>
              <a:rPr lang="ru-RU" dirty="0" smtClean="0">
                <a:solidFill>
                  <a:schemeClr val="bg1"/>
                </a:solidFill>
                <a:latin typeface="Adobe Fan Heiti Std B" pitchFamily="34" charset="-128"/>
                <a:ea typeface="Adobe Fan Heiti Std B" pitchFamily="34" charset="-128"/>
              </a:rPr>
              <a:t>ического театра»</a:t>
            </a:r>
            <a:endParaRPr lang="ru-RU" dirty="0">
              <a:solidFill>
                <a:schemeClr val="bg1"/>
              </a:solidFill>
              <a:latin typeface="Adobe Fan Heiti Std B" pitchFamily="34" charset="-128"/>
              <a:ea typeface="Adobe Fan Heiti Std B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8756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dobe Fan Heiti Std B" pitchFamily="34" charset="-128"/>
                <a:ea typeface="Adobe Fan Heiti Std B" pitchFamily="34" charset="-128"/>
              </a:rPr>
              <a:t>Бертольд Брехт</a:t>
            </a:r>
            <a:endParaRPr lang="ru-RU" dirty="0"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92500" lnSpcReduction="20000"/>
          </a:bodyPr>
          <a:lstStyle/>
          <a:p>
            <a:r>
              <a:rPr lang="vi-VN" sz="2000" dirty="0" smtClean="0">
                <a:latin typeface="+mj-lt"/>
              </a:rPr>
              <a:t>(</a:t>
            </a:r>
            <a:r>
              <a:rPr lang="en-US" sz="2000" i="1" dirty="0" smtClean="0">
                <a:latin typeface="KudrashovC" pitchFamily="50" charset="0"/>
              </a:rPr>
              <a:t>Bertolt </a:t>
            </a:r>
            <a:r>
              <a:rPr lang="en-US" sz="2000" i="1" dirty="0">
                <a:latin typeface="KudrashovC" pitchFamily="50" charset="0"/>
              </a:rPr>
              <a:t>Brecht</a:t>
            </a:r>
            <a:r>
              <a:rPr lang="en-US" sz="2000" dirty="0">
                <a:latin typeface="KudrashovC" pitchFamily="50" charset="0"/>
              </a:rPr>
              <a:t>; </a:t>
            </a:r>
            <a:r>
              <a:rPr lang="vi-VN" sz="2000" dirty="0">
                <a:latin typeface="+mj-lt"/>
              </a:rPr>
              <a:t>полное имя — </a:t>
            </a:r>
            <a:r>
              <a:rPr lang="vi-VN" sz="2000" b="1" dirty="0">
                <a:latin typeface="+mj-lt"/>
              </a:rPr>
              <a:t>О́йген Бе́ртхольд Фри́дрих </a:t>
            </a:r>
            <a:r>
              <a:rPr lang="vi-VN" sz="2000" b="1" dirty="0" smtClean="0">
                <a:latin typeface="+mj-lt"/>
              </a:rPr>
              <a:t>Брехт</a:t>
            </a:r>
            <a:r>
              <a:rPr lang="vi-VN" sz="2000" dirty="0" smtClean="0">
                <a:latin typeface="+mj-lt"/>
              </a:rPr>
              <a:t> </a:t>
            </a:r>
            <a:r>
              <a:rPr lang="en-US" sz="2000" i="1" dirty="0" smtClean="0">
                <a:latin typeface="KudrashovC" pitchFamily="50" charset="0"/>
              </a:rPr>
              <a:t>(</a:t>
            </a:r>
            <a:r>
              <a:rPr lang="vi-VN" sz="2000" dirty="0">
                <a:latin typeface="+mj-lt"/>
              </a:rPr>
              <a:t> 10 февраля 1898, Аугсбург — 14 августа 1956, Берлин) — немецкий драматург, поэт, прозаик, театральный деятель, теоретик искусства, основатель театра «Берлинер ансамбль</a:t>
            </a:r>
            <a:r>
              <a:rPr lang="vi-VN" sz="2000" dirty="0" smtClean="0">
                <a:latin typeface="+mj-lt"/>
              </a:rPr>
              <a:t>».</a:t>
            </a:r>
            <a:endParaRPr lang="ru-RU" sz="2000" dirty="0" smtClean="0">
              <a:latin typeface="KudrashovC" pitchFamily="50" charset="0"/>
            </a:endParaRPr>
          </a:p>
          <a:p>
            <a:pPr marL="0" indent="0">
              <a:buNone/>
            </a:pPr>
            <a:endParaRPr lang="ru-RU" sz="1800" dirty="0" smtClean="0">
              <a:latin typeface="KudrashovC" pitchFamily="50" charset="0"/>
            </a:endParaRPr>
          </a:p>
          <a:p>
            <a:pPr marL="0" indent="0">
              <a:buNone/>
            </a:pPr>
            <a:endParaRPr lang="ru-RU" sz="1800" dirty="0" smtClean="0">
              <a:latin typeface="KudrashovC" pitchFamily="50" charset="0"/>
            </a:endParaRPr>
          </a:p>
          <a:p>
            <a:r>
              <a:rPr lang="ru-RU" sz="1700" i="1" dirty="0">
                <a:latin typeface="KudrashovC" pitchFamily="50" charset="0"/>
              </a:rPr>
              <a:t>Теория «эпического театра», в послевоенные годы претворённая в практику Брехтом-режиссёром, открыла принципиально новые возможности сценического искусства и оказала значительное влияние на развитие театра XX века</a:t>
            </a:r>
            <a:endParaRPr lang="ru-RU" sz="1700" i="1" dirty="0">
              <a:latin typeface="KudrashovC" pitchFamily="50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2945" y="1484784"/>
            <a:ext cx="2880320" cy="420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946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340768"/>
            <a:ext cx="7362825" cy="5019675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9585" y="332656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Adobe Fan Heiti Std B" pitchFamily="34" charset="-128"/>
                <a:ea typeface="Adobe Fan Heiti Std B" pitchFamily="34" charset="-128"/>
              </a:rPr>
              <a:t>«Эффект очуждения», </a:t>
            </a:r>
            <a:r>
              <a:rPr lang="ru-RU" dirty="0" smtClean="0">
                <a:latin typeface="KudrashovC" pitchFamily="50" charset="0"/>
              </a:rPr>
              <a:t>«зонги», актеры в диалоге со зрителем заст</a:t>
            </a:r>
            <a:r>
              <a:rPr lang="ru-RU" dirty="0" smtClean="0">
                <a:solidFill>
                  <a:schemeClr val="bg1"/>
                </a:solidFill>
                <a:latin typeface="KudrashovC" pitchFamily="50" charset="0"/>
              </a:rPr>
              <a:t>авляют публику думать, переживать </a:t>
            </a:r>
            <a:r>
              <a:rPr lang="ru-RU" dirty="0" smtClean="0">
                <a:latin typeface="KudrashovC" pitchFamily="50" charset="0"/>
              </a:rPr>
              <a:t>и  </a:t>
            </a:r>
            <a:r>
              <a:rPr lang="ru-RU" dirty="0" smtClean="0">
                <a:solidFill>
                  <a:schemeClr val="bg1"/>
                </a:solidFill>
                <a:latin typeface="KudrashovC" pitchFamily="50" charset="0"/>
              </a:rPr>
              <a:t>по новому смотреть на мир и          </a:t>
            </a:r>
            <a:r>
              <a:rPr lang="ru-RU" dirty="0" smtClean="0">
                <a:latin typeface="KudrashovC" pitchFamily="50" charset="0"/>
              </a:rPr>
              <a:t>    иску</a:t>
            </a:r>
            <a:r>
              <a:rPr lang="ru-RU" dirty="0" smtClean="0">
                <a:solidFill>
                  <a:schemeClr val="bg1"/>
                </a:solidFill>
                <a:latin typeface="KudrashovC" pitchFamily="50" charset="0"/>
              </a:rPr>
              <a:t>сство</a:t>
            </a:r>
            <a:endParaRPr lang="ru-RU" dirty="0">
              <a:solidFill>
                <a:schemeClr val="bg1"/>
              </a:solidFill>
              <a:latin typeface="KudrashovC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0183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Adobe Gothic Std B" pitchFamily="34" charset="-128"/>
                <a:ea typeface="Adobe Gothic Std B" pitchFamily="34" charset="-128"/>
              </a:rPr>
              <a:t>«Эпический театр», театр абсурда</a:t>
            </a:r>
            <a:endParaRPr lang="ru-RU" sz="2800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latin typeface="KudrashovC" pitchFamily="50" charset="0"/>
              </a:rPr>
              <a:t>Т</a:t>
            </a:r>
            <a:r>
              <a:rPr lang="ru-RU" dirty="0" smtClean="0">
                <a:latin typeface="KudrashovC" pitchFamily="50" charset="0"/>
              </a:rPr>
              <a:t>ип</a:t>
            </a:r>
            <a:r>
              <a:rPr lang="ru-RU" dirty="0">
                <a:latin typeface="KudrashovC" pitchFamily="50" charset="0"/>
              </a:rPr>
              <a:t> современной драмы, основанный на концепции тотального отчуждения человека от физической исоциальной среды. Такого рода пьесы впервые появились в начале </a:t>
            </a:r>
            <a:r>
              <a:rPr lang="ru-RU" dirty="0" smtClean="0">
                <a:latin typeface="KudrashovC" pitchFamily="50" charset="0"/>
              </a:rPr>
              <a:t>1950х</a:t>
            </a:r>
            <a:r>
              <a:rPr lang="ru-RU" dirty="0">
                <a:latin typeface="KudrashovC" pitchFamily="50" charset="0"/>
              </a:rPr>
              <a:t> годов во Франции, а затемраспространились по Западной Европе и США. Представление об абсурдности удела человеческого вовраждебном или безразличном мире впервые развил А. Камю (Миф о Сизифе), испытавший сильноевлияние С.Кьеркегора, Ф.Кафки и Ф.М.Достоевского. </a:t>
            </a:r>
            <a:endParaRPr lang="ru-RU" dirty="0">
              <a:latin typeface="KudrashovC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607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2036" y="188639"/>
            <a:ext cx="3888432" cy="2593929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KudrashovC" pitchFamily="50" charset="0"/>
              </a:rPr>
              <a:t>Молодой актерски</a:t>
            </a:r>
            <a:r>
              <a:rPr lang="ru-RU" dirty="0" smtClean="0">
                <a:solidFill>
                  <a:schemeClr val="bg1"/>
                </a:solidFill>
                <a:latin typeface="KudrashovC" pitchFamily="50" charset="0"/>
              </a:rPr>
              <a:t>й состав передает </a:t>
            </a:r>
            <a:r>
              <a:rPr lang="ru-RU" dirty="0" smtClean="0">
                <a:latin typeface="KudrashovC" pitchFamily="50" charset="0"/>
              </a:rPr>
              <a:t>настроение бунта, </a:t>
            </a:r>
            <a:r>
              <a:rPr lang="ru-RU" dirty="0" smtClean="0">
                <a:solidFill>
                  <a:schemeClr val="bg1"/>
                </a:solidFill>
                <a:latin typeface="KudrashovC" pitchFamily="50" charset="0"/>
              </a:rPr>
              <a:t>ярости и веселья, </a:t>
            </a:r>
            <a:r>
              <a:rPr lang="ru-RU" dirty="0" smtClean="0">
                <a:latin typeface="KudrashovC" pitchFamily="50" charset="0"/>
              </a:rPr>
              <a:t>заложенное режиссером в концепт спектакля</a:t>
            </a:r>
            <a:endParaRPr lang="ru-RU" dirty="0">
              <a:latin typeface="KudrashovC" pitchFamily="50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284984"/>
            <a:ext cx="3472138" cy="231622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2037" y="3492839"/>
            <a:ext cx="4126388" cy="2752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101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Adobe Gothic Std B" pitchFamily="34" charset="-128"/>
                <a:ea typeface="Adobe Gothic Std B" pitchFamily="34" charset="-128"/>
              </a:rPr>
              <a:t>Актерский состав</a:t>
            </a:r>
            <a:endParaRPr lang="ru-RU" dirty="0">
              <a:latin typeface="Adobe Gothic Std B" pitchFamily="34" charset="-128"/>
              <a:ea typeface="Adobe Gothic Std B" pitchFamily="34" charset="-128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smtClean="0">
                <a:latin typeface="KudrashovC" pitchFamily="50" charset="0"/>
              </a:rPr>
              <a:t>Бертольд Брехт – Сергей Волков</a:t>
            </a:r>
          </a:p>
          <a:p>
            <a:r>
              <a:rPr lang="ru-RU" dirty="0" smtClean="0">
                <a:latin typeface="KudrashovC" pitchFamily="50" charset="0"/>
              </a:rPr>
              <a:t>Елена Вайгель, жена Брехта – София Никифирова</a:t>
            </a:r>
          </a:p>
          <a:p>
            <a:r>
              <a:rPr lang="ru-RU" dirty="0" smtClean="0">
                <a:latin typeface="KudrashovC" pitchFamily="50" charset="0"/>
              </a:rPr>
              <a:t>Маргарет Штеффин, сотрудница Брехта – Антонина Сонина</a:t>
            </a:r>
          </a:p>
          <a:p>
            <a:r>
              <a:rPr lang="ru-RU" dirty="0" smtClean="0">
                <a:latin typeface="KudrashovC" pitchFamily="50" charset="0"/>
              </a:rPr>
              <a:t>Актеры театра ББ: </a:t>
            </a:r>
          </a:p>
          <a:p>
            <a:pPr marL="0" indent="0">
              <a:buNone/>
            </a:pPr>
            <a:r>
              <a:rPr lang="ru-RU" dirty="0" smtClean="0">
                <a:latin typeface="KudrashovC" pitchFamily="50" charset="0"/>
              </a:rPr>
              <a:t>Никита Волков</a:t>
            </a:r>
          </a:p>
          <a:p>
            <a:pPr marL="0" indent="0">
              <a:buNone/>
            </a:pPr>
            <a:r>
              <a:rPr lang="ru-RU" dirty="0" smtClean="0">
                <a:latin typeface="KudrashovC" pitchFamily="50" charset="0"/>
              </a:rPr>
              <a:t>Юстина Вонщик</a:t>
            </a:r>
          </a:p>
          <a:p>
            <a:pPr marL="0" indent="0">
              <a:buNone/>
            </a:pPr>
            <a:r>
              <a:rPr lang="ru-RU" dirty="0" smtClean="0">
                <a:latin typeface="KudrashovC" pitchFamily="50" charset="0"/>
              </a:rPr>
              <a:t>Анна Жмаева</a:t>
            </a:r>
          </a:p>
          <a:p>
            <a:pPr marL="0" indent="0">
              <a:buNone/>
            </a:pPr>
            <a:r>
              <a:rPr lang="ru-RU" dirty="0" smtClean="0">
                <a:latin typeface="KudrashovC" pitchFamily="50" charset="0"/>
              </a:rPr>
              <a:t>Галина Журавлева</a:t>
            </a:r>
          </a:p>
          <a:p>
            <a:pPr marL="0" indent="0">
              <a:buNone/>
            </a:pPr>
            <a:r>
              <a:rPr lang="ru-RU" dirty="0" smtClean="0">
                <a:latin typeface="KudrashovC" pitchFamily="50" charset="0"/>
              </a:rPr>
              <a:t>Дмитрий Караневский</a:t>
            </a:r>
          </a:p>
          <a:p>
            <a:pPr marL="0" indent="0">
              <a:buNone/>
            </a:pPr>
            <a:r>
              <a:rPr lang="ru-RU" dirty="0" smtClean="0">
                <a:latin typeface="KudrashovC" pitchFamily="50" charset="0"/>
              </a:rPr>
              <a:t>Александр Крымов</a:t>
            </a:r>
          </a:p>
          <a:p>
            <a:pPr marL="0" indent="0">
              <a:buNone/>
            </a:pPr>
            <a:r>
              <a:rPr lang="ru-RU" dirty="0" smtClean="0">
                <a:latin typeface="KudrashovC" pitchFamily="50" charset="0"/>
              </a:rPr>
              <a:t>Марк Овчинников</a:t>
            </a:r>
          </a:p>
          <a:p>
            <a:pPr marL="0" indent="0">
              <a:buNone/>
            </a:pPr>
            <a:r>
              <a:rPr lang="ru-RU" dirty="0" smtClean="0">
                <a:latin typeface="KudrashovC" pitchFamily="50" charset="0"/>
              </a:rPr>
              <a:t>Римма Саркисян</a:t>
            </a:r>
          </a:p>
          <a:p>
            <a:pPr marL="0" indent="0">
              <a:buNone/>
            </a:pPr>
            <a:r>
              <a:rPr lang="ru-RU" dirty="0" smtClean="0">
                <a:latin typeface="KudrashovC" pitchFamily="50" charset="0"/>
              </a:rPr>
              <a:t>Вероника Фаворская</a:t>
            </a:r>
          </a:p>
          <a:p>
            <a:pPr marL="0" indent="0">
              <a:buNone/>
            </a:pPr>
            <a:r>
              <a:rPr lang="ru-RU" dirty="0" smtClean="0">
                <a:latin typeface="KudrashovC" pitchFamily="50" charset="0"/>
              </a:rPr>
              <a:t>Сергей Филатов</a:t>
            </a:r>
          </a:p>
          <a:p>
            <a:pPr marL="0" indent="0">
              <a:buNone/>
            </a:pPr>
            <a:r>
              <a:rPr lang="ru-RU" dirty="0" smtClean="0">
                <a:latin typeface="KudrashovC" pitchFamily="50" charset="0"/>
              </a:rPr>
              <a:t>Кирилл Фролов</a:t>
            </a:r>
          </a:p>
          <a:p>
            <a:pPr marL="0" indent="0">
              <a:buNone/>
            </a:pPr>
            <a:r>
              <a:rPr lang="ru-RU" dirty="0" smtClean="0">
                <a:latin typeface="KudrashovC" pitchFamily="50" charset="0"/>
              </a:rPr>
              <a:t>Максим Ханжов</a:t>
            </a:r>
          </a:p>
          <a:p>
            <a:pPr marL="0" indent="0">
              <a:buNone/>
            </a:pPr>
            <a:r>
              <a:rPr lang="ru-RU" dirty="0" smtClean="0">
                <a:latin typeface="KudrashovC" pitchFamily="50" charset="0"/>
              </a:rPr>
              <a:t>Лидия Шевченко</a:t>
            </a:r>
            <a:endParaRPr lang="ru-RU" dirty="0">
              <a:latin typeface="KudrashovC" pitchFamily="50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492896"/>
            <a:ext cx="4986511" cy="3326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570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udrashovC" pitchFamily="50" charset="0"/>
              </a:rPr>
              <a:t>Грандиозное шоу смысла и трагедии на 40 квадратных метрах. Раскрытие глубоких политических проблем, проблем этики и морали, воплощенные в песне – заслуга режиссера-постановщика Юрия Бутусова</a:t>
            </a:r>
          </a:p>
          <a:p>
            <a:pPr marL="0" indent="0"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udrashovC" pitchFamily="50" charset="0"/>
              </a:rPr>
              <a:t> 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udrashovC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3226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200</Words>
  <Application>Microsoft Office PowerPoint</Application>
  <PresentationFormat>Экран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КАБАРЕ БРЕХТ</vt:lpstr>
      <vt:lpstr>Презентация PowerPoint</vt:lpstr>
      <vt:lpstr>Презентация PowerPoint</vt:lpstr>
      <vt:lpstr>Бертольд Брехт</vt:lpstr>
      <vt:lpstr>Презентация PowerPoint</vt:lpstr>
      <vt:lpstr>«Эпический театр», театр абсурда</vt:lpstr>
      <vt:lpstr>Презентация PowerPoint</vt:lpstr>
      <vt:lpstr>Актерский состав</vt:lpstr>
      <vt:lpstr>Презентация PowerPoint</vt:lpstr>
      <vt:lpstr>Презентация PowerPoint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Кабаре Брехт</dc:title>
  <dc:creator>1</dc:creator>
  <cp:lastModifiedBy>RePack by Diakov</cp:lastModifiedBy>
  <cp:revision>8</cp:revision>
  <dcterms:created xsi:type="dcterms:W3CDTF">2016-10-30T16:29:55Z</dcterms:created>
  <dcterms:modified xsi:type="dcterms:W3CDTF">2016-10-30T17:56:34Z</dcterms:modified>
</cp:coreProperties>
</file>