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B75B-41EF-454D-BEE0-B5B08D255C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6F8E-78EB-4E3A-8357-60D6161B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ffspb.ru/teatr-buffikov/koshkin-dom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ffspb.ru/osnovnaya-stsena/vse-tot-zhe-l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ffspb.ru/zerkalnaya-gostinnaya/kogda-nam-bylo-20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97152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Театр </a:t>
            </a:r>
            <a:r>
              <a:rPr lang="ru-RU" sz="8000" dirty="0">
                <a:solidFill>
                  <a:schemeClr val="bg1"/>
                </a:solidFill>
              </a:rPr>
              <a:t>БУФФ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0"/>
            <a:ext cx="4139952" cy="1196752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Заневский</a:t>
            </a:r>
            <a:r>
              <a:rPr lang="ru-RU" dirty="0" smtClean="0">
                <a:solidFill>
                  <a:schemeClr val="bg1"/>
                </a:solidFill>
              </a:rPr>
              <a:t> проспект 26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М. </a:t>
            </a:r>
            <a:r>
              <a:rPr lang="ru-RU" dirty="0" err="1" smtClean="0">
                <a:solidFill>
                  <a:schemeClr val="bg1"/>
                </a:solidFill>
              </a:rPr>
              <a:t>Новочеркасская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Кошкин дом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6_Images_1448835662_VVP_74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6429375" cy="428625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340768"/>
            <a:ext cx="4572000" cy="2062103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>
            <a:spAutoFit/>
          </a:bodyPr>
          <a:lstStyle/>
          <a:p>
            <a:pPr fontAlgn="ctr"/>
            <a:r>
              <a:rPr lang="ru-RU" sz="3200" dirty="0" smtClean="0"/>
              <a:t>Режиссёр-постановщик Виктор Рябов</a:t>
            </a:r>
            <a:endParaRPr lang="ru-RU" sz="3200" cap="all" dirty="0" smtClean="0"/>
          </a:p>
          <a:p>
            <a:pPr fontAlgn="ctr"/>
            <a:r>
              <a:rPr lang="ru-RU" sz="3200" dirty="0" smtClean="0"/>
              <a:t>Художник-постановщик Яна </a:t>
            </a:r>
            <a:r>
              <a:rPr lang="ru-RU" sz="3200" dirty="0" err="1" smtClean="0"/>
              <a:t>Штокбант</a:t>
            </a:r>
            <a:endParaRPr lang="ru-RU" sz="3200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04864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3200" dirty="0" smtClean="0">
                <a:solidFill>
                  <a:schemeClr val="bg1"/>
                </a:solidFill>
              </a:rPr>
              <a:t>Спектакль длится 35 минут</a:t>
            </a:r>
            <a:endParaRPr lang="ru-RU" sz="3200" cap="all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09329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4"/>
              </a:rPr>
              <a:t>http://buffspb.ru/teatr-buffikov/koshkin-dom.html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21288"/>
            <a:ext cx="8229600" cy="648072"/>
          </a:xfrm>
          <a:solidFill>
            <a:schemeClr val="bg1">
              <a:alpha val="46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b="1" dirty="0" smtClean="0"/>
              <a:t>Подготовила член «</a:t>
            </a:r>
            <a:r>
              <a:rPr lang="ru-RU" sz="4400" b="1" dirty="0" err="1" smtClean="0"/>
              <a:t>Арт-клуба</a:t>
            </a:r>
            <a:r>
              <a:rPr lang="ru-RU" sz="4400" b="1" dirty="0" smtClean="0"/>
              <a:t>», </a:t>
            </a:r>
            <a:r>
              <a:rPr lang="ru-RU" sz="4400" b="1" smtClean="0"/>
              <a:t>слушательница </a:t>
            </a:r>
            <a:r>
              <a:rPr lang="ru-RU" sz="4400" b="1" smtClean="0"/>
              <a:t>спецкурса </a:t>
            </a:r>
            <a:r>
              <a:rPr lang="ru-RU" sz="4400" b="1" dirty="0" smtClean="0"/>
              <a:t>«Театр и СМИ: игра в культурных коммуникациях» Кутаева Камилла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Художественный руководитель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7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230216" cy="3028835"/>
          </a:xfrm>
        </p:spPr>
      </p:pic>
      <p:sp>
        <p:nvSpPr>
          <p:cNvPr id="5" name="Прямоугольник 4"/>
          <p:cNvSpPr/>
          <p:nvPr/>
        </p:nvSpPr>
        <p:spPr>
          <a:xfrm>
            <a:off x="4211960" y="1700808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Народный артист России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Исаак Романович </a:t>
            </a:r>
            <a:r>
              <a:rPr lang="ru-RU" sz="3200" b="1" dirty="0" err="1" smtClean="0">
                <a:solidFill>
                  <a:schemeClr val="bg1"/>
                </a:solidFill>
              </a:rPr>
              <a:t>Штокбант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010-10-14_21-10-17_71551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72816"/>
            <a:ext cx="316835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Театральная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труппа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336508" cy="2336508"/>
          </a:xfrm>
        </p:spPr>
      </p:pic>
      <p:sp>
        <p:nvSpPr>
          <p:cNvPr id="5" name="Прямоугольник 4"/>
          <p:cNvSpPr/>
          <p:nvPr/>
        </p:nvSpPr>
        <p:spPr>
          <a:xfrm>
            <a:off x="3203848" y="501317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7 поколений выпускников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zwPOfqYoy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255722"/>
          </a:xfrm>
        </p:spPr>
      </p:pic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1"/>
            <a:ext cx="9144000" cy="2256879"/>
          </a:xfrm>
          <a:prstGeom prst="rect">
            <a:avLst/>
          </a:prstGeom>
        </p:spPr>
      </p:pic>
      <p:pic>
        <p:nvPicPr>
          <p:cNvPr id="6" name="Рисунок 5" descr="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56497"/>
            <a:ext cx="9144001" cy="2256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6000"/>
            </a:schemeClr>
          </a:solidFill>
        </p:spPr>
        <p:txBody>
          <a:bodyPr/>
          <a:lstStyle/>
          <a:p>
            <a:r>
              <a:rPr lang="ru-RU" b="1" dirty="0" smtClean="0"/>
              <a:t>Основная сцена</a:t>
            </a:r>
            <a:endParaRPr lang="ru-RU" b="1" dirty="0"/>
          </a:p>
        </p:txBody>
      </p:sp>
      <p:pic>
        <p:nvPicPr>
          <p:cNvPr id="4" name="Содержимое 3" descr="36_Images_1450907917_map2-1-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573016"/>
            <a:ext cx="3944708" cy="2637656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348880"/>
            <a:ext cx="4104456" cy="2062103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/>
              <a:t>Вместимость зрительного зала основной сцены - 600 мест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6000"/>
            </a:schemeClr>
          </a:solidFill>
        </p:spPr>
        <p:txBody>
          <a:bodyPr/>
          <a:lstStyle/>
          <a:p>
            <a:r>
              <a:rPr lang="ru-RU" b="1" dirty="0" smtClean="0"/>
              <a:t>Всё тот же лес</a:t>
            </a:r>
            <a:endParaRPr lang="ru-RU" b="1" dirty="0"/>
          </a:p>
        </p:txBody>
      </p:sp>
      <p:pic>
        <p:nvPicPr>
          <p:cNvPr id="4" name="Содержимое 3" descr="14_Images_1444300715_2012_aleksandr_andreev_-79052349928_AAM_82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5724636" cy="3816424"/>
          </a:xfrm>
        </p:spPr>
      </p:pic>
      <p:sp>
        <p:nvSpPr>
          <p:cNvPr id="5" name="TextBox 4"/>
          <p:cNvSpPr txBox="1"/>
          <p:nvPr/>
        </p:nvSpPr>
        <p:spPr>
          <a:xfrm>
            <a:off x="323528" y="177281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Спектакль по комедии Островского «Лес»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772816"/>
            <a:ext cx="3059832" cy="4893647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Режиссер постановщик: Исаак </a:t>
            </a:r>
            <a:r>
              <a:rPr lang="ru-RU" sz="2800" b="1" dirty="0" err="1" smtClean="0"/>
              <a:t>Штокбант</a:t>
            </a:r>
            <a:endParaRPr lang="ru-RU" sz="2800" b="1" dirty="0" smtClean="0"/>
          </a:p>
          <a:p>
            <a:r>
              <a:rPr lang="ru-RU" sz="2800" b="1" dirty="0" smtClean="0"/>
              <a:t>Художник постановщик: Владимир  </a:t>
            </a:r>
            <a:r>
              <a:rPr lang="ru-RU" sz="2800" b="1" dirty="0" err="1" smtClean="0"/>
              <a:t>Фирер</a:t>
            </a:r>
            <a:endParaRPr lang="ru-RU" sz="2800" b="1" dirty="0" smtClean="0"/>
          </a:p>
          <a:p>
            <a:r>
              <a:rPr lang="ru-RU" sz="2800" b="1" dirty="0" smtClean="0"/>
              <a:t>Режиссер: Ника </a:t>
            </a:r>
            <a:r>
              <a:rPr lang="ru-RU" sz="2800" b="1" dirty="0" err="1" smtClean="0"/>
              <a:t>Козоровицкая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en-US" sz="2000" b="1" dirty="0" smtClean="0">
                <a:hlinkClick r:id="rId4"/>
              </a:rPr>
              <a:t>http://buffspb.ru/osnovnaya-stsena/vse-tot-zhe-les.html</a:t>
            </a:r>
            <a:endParaRPr lang="ru-RU" sz="2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8052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Спектакль длится 3 часа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Зеркальный зал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7ada106bfa434a8d94604a52a32bff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6099" y="3789040"/>
            <a:ext cx="4462405" cy="2985195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Вместимость зрительного зала малой сцены – 150 мест.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Когда нам было 20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2_Images_1444762609_IMG_12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1772816"/>
            <a:ext cx="5472607" cy="3648405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2060848"/>
            <a:ext cx="4374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800" dirty="0" smtClean="0">
                <a:solidFill>
                  <a:schemeClr val="bg1"/>
                </a:solidFill>
              </a:rPr>
              <a:t>Режиссёр-постановщик: Михаил Смирнов</a:t>
            </a:r>
          </a:p>
          <a:p>
            <a:pPr fontAlgn="ctr"/>
            <a:r>
              <a:rPr lang="ru-RU" sz="2800" dirty="0" smtClean="0">
                <a:solidFill>
                  <a:schemeClr val="bg1"/>
                </a:solidFill>
              </a:rPr>
              <a:t>Художник-постановщик Алексей Уланов</a:t>
            </a:r>
          </a:p>
          <a:p>
            <a:pPr fontAlgn="ctr"/>
            <a:r>
              <a:rPr lang="ru-RU" sz="2800" dirty="0" smtClean="0">
                <a:solidFill>
                  <a:schemeClr val="bg1"/>
                </a:solidFill>
              </a:rPr>
              <a:t>Художник по костюмам: Яна </a:t>
            </a:r>
            <a:r>
              <a:rPr lang="ru-RU" sz="2800" dirty="0" err="1" smtClean="0">
                <a:solidFill>
                  <a:schemeClr val="bg1"/>
                </a:solidFill>
              </a:rPr>
              <a:t>Штокбант</a:t>
            </a:r>
            <a:endParaRPr lang="ru-RU" sz="2800" dirty="0" smtClean="0">
              <a:solidFill>
                <a:schemeClr val="bg1"/>
              </a:solidFill>
            </a:endParaRPr>
          </a:p>
          <a:p>
            <a:pPr fontAlgn="ctr"/>
            <a:r>
              <a:rPr lang="ru-RU" sz="2800" dirty="0" smtClean="0">
                <a:solidFill>
                  <a:schemeClr val="bg1"/>
                </a:solidFill>
              </a:rPr>
              <a:t>Балетмейстер: Олег Игнатьев</a:t>
            </a:r>
          </a:p>
          <a:p>
            <a:endParaRPr lang="ru-RU" sz="2800" dirty="0" smtClean="0"/>
          </a:p>
          <a:p>
            <a:pPr font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470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Спектакль длится 2,5 часа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373216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7332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4"/>
              </a:rPr>
              <a:t>http://buffspb.ru/zerkalnaya-gostinnaya/kogda-nam-bylo-20.html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Театр </a:t>
            </a:r>
            <a:r>
              <a:rPr lang="ru-RU" b="1" dirty="0" err="1" smtClean="0">
                <a:solidFill>
                  <a:schemeClr val="bg1"/>
                </a:solidFill>
              </a:rPr>
              <a:t>буффиков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3629000"/>
          </a:xfrm>
          <a:solidFill>
            <a:schemeClr val="bg1">
              <a:alpha val="56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Отличительная </a:t>
            </a:r>
            <a:r>
              <a:rPr lang="ru-RU" dirty="0"/>
              <a:t>черта детских спектаклей в театре «Буфф» - это их игровое начало: дети не просто смотрят сказочную историю, но имеют возможность принять в ней непосредственное участие.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Театр БУФФ</vt:lpstr>
      <vt:lpstr>Художественный руководитель</vt:lpstr>
      <vt:lpstr>Театральная труппа</vt:lpstr>
      <vt:lpstr>Слайд 4</vt:lpstr>
      <vt:lpstr>Основная сцена</vt:lpstr>
      <vt:lpstr>Всё тот же лес</vt:lpstr>
      <vt:lpstr>Зеркальный зал</vt:lpstr>
      <vt:lpstr>Когда нам было 20</vt:lpstr>
      <vt:lpstr>Театр буффиков</vt:lpstr>
      <vt:lpstr>Кошкин дом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 БУФФ</dc:title>
  <dc:creator>USER</dc:creator>
  <cp:lastModifiedBy>USER</cp:lastModifiedBy>
  <cp:revision>18</cp:revision>
  <dcterms:created xsi:type="dcterms:W3CDTF">2016-10-24T23:05:56Z</dcterms:created>
  <dcterms:modified xsi:type="dcterms:W3CDTF">2016-10-26T19:24:58Z</dcterms:modified>
</cp:coreProperties>
</file>