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0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4718728" cy="13849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800" dirty="0" smtClean="0"/>
              <a:t>Битва за Берлин.</a:t>
            </a:r>
          </a:p>
          <a:p>
            <a:r>
              <a:rPr lang="ru-RU" sz="3600" dirty="0" smtClean="0"/>
              <a:t> </a:t>
            </a:r>
            <a:r>
              <a:rPr lang="ru-RU" sz="2400" dirty="0" smtClean="0"/>
              <a:t>Подвиг знаменосцев.</a:t>
            </a:r>
            <a:endParaRPr lang="ru-RU" sz="2400" dirty="0"/>
          </a:p>
        </p:txBody>
      </p:sp>
      <p:pic>
        <p:nvPicPr>
          <p:cNvPr id="3" name="Рисунок 2" descr="IMG_08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048250" y="1428750"/>
            <a:ext cx="4457700" cy="29718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IMG_08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895600"/>
            <a:ext cx="4724400" cy="31496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143000"/>
            <a:ext cx="74959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6248400"/>
            <a:ext cx="4650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Подготовила Ксения Должанская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49676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Военно-исторический выставочный проект «Битва за Берлин. Подвиг Знаменосцев» посвящен возрождению памяти о Великой Отечественной войне, о героях, мужественно защищавших Родину, о тех первых, воздвигнувших свои знамена на Рейхстаге, о подвиге всего русского народа.</a:t>
            </a:r>
            <a:endParaRPr lang="ru-RU" sz="2400" dirty="0"/>
          </a:p>
        </p:txBody>
      </p:sp>
      <p:pic>
        <p:nvPicPr>
          <p:cNvPr id="3" name="Рисунок 2" descr="IMG_08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6019800" cy="4013200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13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Перед  самой экспозицией нас встречают газетные вырезки и фотохроника.</a:t>
            </a:r>
          </a:p>
          <a:p>
            <a:r>
              <a:rPr lang="ru-RU" sz="2000" dirty="0" smtClean="0"/>
              <a:t>А экскурсовод рассказывает о начале Великой Отечественной Войны.</a:t>
            </a:r>
            <a:endParaRPr lang="ru-RU" sz="2000" dirty="0"/>
          </a:p>
        </p:txBody>
      </p:sp>
      <p:pic>
        <p:nvPicPr>
          <p:cNvPr id="3" name="Рисунок 2" descr="IMG_0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657600"/>
            <a:ext cx="4495800" cy="2997200"/>
          </a:xfrm>
          <a:prstGeom prst="rect">
            <a:avLst/>
          </a:prstGeom>
        </p:spPr>
      </p:pic>
      <p:pic>
        <p:nvPicPr>
          <p:cNvPr id="4" name="Рисунок 3" descr="IMG_08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076700" y="1943100"/>
            <a:ext cx="5715000" cy="3810000"/>
          </a:xfrm>
          <a:prstGeom prst="rect">
            <a:avLst/>
          </a:prstGeom>
        </p:spPr>
      </p:pic>
      <p:pic>
        <p:nvPicPr>
          <p:cNvPr id="5" name="Рисунок 4" descr="IMG_08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1143000"/>
            <a:ext cx="35433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8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228600"/>
            <a:ext cx="4953000" cy="3302000"/>
          </a:xfrm>
          <a:prstGeom prst="rect">
            <a:avLst/>
          </a:prstGeom>
        </p:spPr>
      </p:pic>
      <p:pic>
        <p:nvPicPr>
          <p:cNvPr id="3" name="Рисунок 2" descr="IMG_0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749300" y="1130300"/>
            <a:ext cx="5410200" cy="3606800"/>
          </a:xfrm>
          <a:prstGeom prst="rect">
            <a:avLst/>
          </a:prstGeom>
        </p:spPr>
      </p:pic>
      <p:pic>
        <p:nvPicPr>
          <p:cNvPr id="4" name="Рисунок 3" descr="IMG_08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3759200"/>
            <a:ext cx="4648200" cy="309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7150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Сама экспозиция начинается с разрушенной квартиры немецкого солдата.</a:t>
            </a:r>
            <a:endParaRPr 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2000" dirty="0" smtClean="0"/>
              <a:t>Посетителям представится возможность пройти по улице Берлина, где идет бой, увидеть перед собой разрушенные дома города, разгромленную военную технику, немецких и советских солдат и выйти к ступеням самого Рейхстага.</a:t>
            </a:r>
            <a:endParaRPr lang="ru-RU" sz="2000" dirty="0"/>
          </a:p>
        </p:txBody>
      </p:sp>
      <p:pic>
        <p:nvPicPr>
          <p:cNvPr id="3" name="Рисунок 2" descr="IMG_08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438150" y="2495550"/>
            <a:ext cx="4914900" cy="3276600"/>
          </a:xfrm>
          <a:prstGeom prst="rect">
            <a:avLst/>
          </a:prstGeom>
        </p:spPr>
      </p:pic>
      <p:pic>
        <p:nvPicPr>
          <p:cNvPr id="4" name="Рисунок 3" descr="IMG_08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962400"/>
            <a:ext cx="4114800" cy="2743200"/>
          </a:xfrm>
          <a:prstGeom prst="rect">
            <a:avLst/>
          </a:prstGeom>
        </p:spPr>
      </p:pic>
      <p:pic>
        <p:nvPicPr>
          <p:cNvPr id="5" name="Рисунок 4" descr="IMG_08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1371600"/>
            <a:ext cx="36576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8305800" cy="553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052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Число белых колец на дуле – это  число сбитых советских самолётов.</a:t>
            </a:r>
            <a:endParaRPr lang="ru-RU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Завершается панорама на ступенях Рейхстага. Посетителю открывается вид на разрушенные скульптуры с пулевыми попаданиями, обломки фасада, техники, снаряжения, и самое главное – на автографы наших победителей на колоннах здания.</a:t>
            </a:r>
            <a:endParaRPr lang="ru-RU" sz="2000" b="1" dirty="0"/>
          </a:p>
        </p:txBody>
      </p:sp>
      <p:pic>
        <p:nvPicPr>
          <p:cNvPr id="3" name="Рисунок 2" descr="IMG_08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609600" y="2438400"/>
            <a:ext cx="5029200" cy="3352800"/>
          </a:xfrm>
          <a:prstGeom prst="rect">
            <a:avLst/>
          </a:prstGeom>
        </p:spPr>
      </p:pic>
      <p:pic>
        <p:nvPicPr>
          <p:cNvPr id="4" name="Рисунок 3" descr="IMG_0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524000"/>
            <a:ext cx="3429000" cy="2286000"/>
          </a:xfrm>
          <a:prstGeom prst="rect">
            <a:avLst/>
          </a:prstGeom>
        </p:spPr>
      </p:pic>
      <p:pic>
        <p:nvPicPr>
          <p:cNvPr id="5" name="Рисунок 4" descr="IMG_08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3200400"/>
            <a:ext cx="2971800" cy="1981200"/>
          </a:xfrm>
          <a:prstGeom prst="rect">
            <a:avLst/>
          </a:prstGeom>
        </p:spPr>
      </p:pic>
      <p:pic>
        <p:nvPicPr>
          <p:cNvPr id="6" name="Рисунок 5" descr="IMG_08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4495800"/>
            <a:ext cx="32004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Завершается выставка стеной памяти. Каждая семья может поделиться своей историей и фотографией своего героя, отправив ее по почте.</a:t>
            </a:r>
            <a:endParaRPr lang="ru-RU" sz="2000" b="1" dirty="0"/>
          </a:p>
        </p:txBody>
      </p:sp>
      <p:pic>
        <p:nvPicPr>
          <p:cNvPr id="3" name="Рисунок 2" descr="IMG_08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981200"/>
            <a:ext cx="64008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8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520700" y="1282700"/>
            <a:ext cx="6324600" cy="4216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6096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28 апреля панораму посетил президент РФ</a:t>
            </a:r>
            <a:endParaRPr lang="ru-RU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134</TotalTime>
  <Words>159</Words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 Должанская</dc:creator>
  <cp:lastModifiedBy>Ксения</cp:lastModifiedBy>
  <cp:revision>106</cp:revision>
  <dcterms:created xsi:type="dcterms:W3CDTF">2015-05-05T21:31:35Z</dcterms:created>
  <dcterms:modified xsi:type="dcterms:W3CDTF">2015-05-05T23:47:45Z</dcterms:modified>
</cp:coreProperties>
</file>