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4" r:id="rId3"/>
    <p:sldId id="265" r:id="rId4"/>
    <p:sldId id="266" r:id="rId5"/>
    <p:sldId id="261" r:id="rId6"/>
    <p:sldId id="259" r:id="rId7"/>
    <p:sldId id="262" r:id="rId8"/>
    <p:sldId id="260" r:id="rId9"/>
    <p:sldId id="267" r:id="rId10"/>
    <p:sldId id="269" r:id="rId11"/>
    <p:sldId id="272" r:id="rId12"/>
    <p:sldId id="273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8156-F22E-4D59-8534-862AF3656AAB}" type="datetimeFigureOut">
              <a:rPr lang="ru-RU" smtClean="0"/>
              <a:t>22.04.2015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C335E-A80C-4AB8-B6A0-35F1F98D1A3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1386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8156-F22E-4D59-8534-862AF3656AAB}" type="datetimeFigureOut">
              <a:rPr lang="ru-RU" smtClean="0"/>
              <a:t>22.04.2015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C335E-A80C-4AB8-B6A0-35F1F98D1A3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3800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8156-F22E-4D59-8534-862AF3656AAB}" type="datetimeFigureOut">
              <a:rPr lang="ru-RU" smtClean="0"/>
              <a:t>22.04.2015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C335E-A80C-4AB8-B6A0-35F1F98D1A3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6224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8156-F22E-4D59-8534-862AF3656AAB}" type="datetimeFigureOut">
              <a:rPr lang="ru-RU" smtClean="0"/>
              <a:t>22.04.2015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C335E-A80C-4AB8-B6A0-35F1F98D1A3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3060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8156-F22E-4D59-8534-862AF3656AAB}" type="datetimeFigureOut">
              <a:rPr lang="ru-RU" smtClean="0"/>
              <a:t>22.04.2015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C335E-A80C-4AB8-B6A0-35F1F98D1A3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2272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8156-F22E-4D59-8534-862AF3656AAB}" type="datetimeFigureOut">
              <a:rPr lang="ru-RU" smtClean="0"/>
              <a:t>22.04.2015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C335E-A80C-4AB8-B6A0-35F1F98D1A3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668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8156-F22E-4D59-8534-862AF3656AAB}" type="datetimeFigureOut">
              <a:rPr lang="ru-RU" smtClean="0"/>
              <a:t>22.04.2015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C335E-A80C-4AB8-B6A0-35F1F98D1A3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920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8156-F22E-4D59-8534-862AF3656AAB}" type="datetimeFigureOut">
              <a:rPr lang="ru-RU" smtClean="0"/>
              <a:t>22.04.2015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C335E-A80C-4AB8-B6A0-35F1F98D1A3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4558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8156-F22E-4D59-8534-862AF3656AAB}" type="datetimeFigureOut">
              <a:rPr lang="ru-RU" smtClean="0"/>
              <a:t>22.04.2015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C335E-A80C-4AB8-B6A0-35F1F98D1A3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1127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8156-F22E-4D59-8534-862AF3656AAB}" type="datetimeFigureOut">
              <a:rPr lang="ru-RU" smtClean="0"/>
              <a:t>22.04.2015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C335E-A80C-4AB8-B6A0-35F1F98D1A3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1033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8156-F22E-4D59-8534-862AF3656AAB}" type="datetimeFigureOut">
              <a:rPr lang="ru-RU" smtClean="0"/>
              <a:t>22.04.2015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C335E-A80C-4AB8-B6A0-35F1F98D1A3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7003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C8156-F22E-4D59-8534-862AF3656AAB}" type="datetimeFigureOut">
              <a:rPr lang="ru-RU" smtClean="0"/>
              <a:t>22.04.2015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C335E-A80C-4AB8-B6A0-35F1F98D1A3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6224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5107" y="227015"/>
            <a:ext cx="8309500" cy="161954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sz="4000" b="1" dirty="0" smtClean="0"/>
              <a:t>Особенности </a:t>
            </a:r>
            <a:r>
              <a:rPr lang="ru-RU" sz="4000" b="1" dirty="0"/>
              <a:t>типа иллюстрированного художественного журнала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b="1" dirty="0"/>
              <a:t>(на примере «Мира искусства)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91" y="2118588"/>
            <a:ext cx="3336326" cy="4351338"/>
          </a:xfrm>
        </p:spPr>
      </p:pic>
      <p:sp>
        <p:nvSpPr>
          <p:cNvPr id="3" name="TextBox 2"/>
          <p:cNvSpPr txBox="1"/>
          <p:nvPr/>
        </p:nvSpPr>
        <p:spPr>
          <a:xfrm>
            <a:off x="3932807" y="5424256"/>
            <a:ext cx="46075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Сомов К.А. </a:t>
            </a:r>
          </a:p>
          <a:p>
            <a:r>
              <a:rPr lang="ru-RU" b="1" dirty="0" smtClean="0"/>
              <a:t>Титульный лист журнала «Мир искусства». 1900 г.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6090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44" y="218135"/>
            <a:ext cx="4182766" cy="5303776"/>
          </a:xfrm>
        </p:spPr>
      </p:pic>
      <p:sp>
        <p:nvSpPr>
          <p:cNvPr id="3" name="TextBox 2"/>
          <p:cNvSpPr txBox="1"/>
          <p:nvPr/>
        </p:nvSpPr>
        <p:spPr>
          <a:xfrm>
            <a:off x="506027" y="5626362"/>
            <a:ext cx="72796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Билибин</a:t>
            </a:r>
            <a:r>
              <a:rPr lang="ru-RU" b="1" dirty="0" smtClean="0"/>
              <a:t> И. Я.</a:t>
            </a:r>
          </a:p>
          <a:p>
            <a:pPr algn="ctr"/>
            <a:r>
              <a:rPr lang="ru-RU" b="1" dirty="0" smtClean="0"/>
              <a:t>Заставка и концовка в журнале «Мир искусства». 1899 г.</a:t>
            </a:r>
            <a:r>
              <a:rPr lang="en-US" b="1" dirty="0" smtClean="0"/>
              <a:t>;</a:t>
            </a:r>
            <a:endParaRPr lang="ru-RU" b="1" dirty="0" smtClean="0"/>
          </a:p>
          <a:p>
            <a:pPr algn="ctr"/>
            <a:r>
              <a:rPr lang="ru-RU" b="1" dirty="0" smtClean="0"/>
              <a:t>концовка в журнале «Мир искусства». 1901 г. </a:t>
            </a:r>
          </a:p>
          <a:p>
            <a:pPr algn="ctr"/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862" y="401899"/>
            <a:ext cx="3919537" cy="522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807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16" y="578414"/>
            <a:ext cx="4332300" cy="5744928"/>
          </a:xfrm>
        </p:spPr>
      </p:pic>
      <p:sp>
        <p:nvSpPr>
          <p:cNvPr id="3" name="TextBox 2"/>
          <p:cNvSpPr txBox="1"/>
          <p:nvPr/>
        </p:nvSpPr>
        <p:spPr>
          <a:xfrm>
            <a:off x="4998128" y="4545367"/>
            <a:ext cx="34534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Билибин</a:t>
            </a:r>
            <a:r>
              <a:rPr lang="ru-RU" b="1" dirty="0" smtClean="0"/>
              <a:t> И. Я.</a:t>
            </a:r>
          </a:p>
          <a:p>
            <a:r>
              <a:rPr lang="ru-RU" b="1" dirty="0" smtClean="0"/>
              <a:t>Заставка и концовка </a:t>
            </a:r>
            <a:endParaRPr lang="en-US" b="1" dirty="0" smtClean="0"/>
          </a:p>
          <a:p>
            <a:r>
              <a:rPr lang="ru-RU" b="1" dirty="0" smtClean="0"/>
              <a:t>к </a:t>
            </a:r>
            <a:r>
              <a:rPr lang="ru-RU" b="1" dirty="0" smtClean="0"/>
              <a:t>стихотворению В. В. </a:t>
            </a:r>
            <a:r>
              <a:rPr lang="ru-RU" b="1" dirty="0" err="1" smtClean="0"/>
              <a:t>Гиппиуса</a:t>
            </a:r>
            <a:r>
              <a:rPr lang="ru-RU" b="1" dirty="0" smtClean="0"/>
              <a:t> </a:t>
            </a:r>
            <a:endParaRPr lang="en-US" b="1" dirty="0" smtClean="0"/>
          </a:p>
          <a:p>
            <a:r>
              <a:rPr lang="ru-RU" b="1" dirty="0" smtClean="0"/>
              <a:t>в журнале</a:t>
            </a:r>
            <a:r>
              <a:rPr lang="en-US" b="1" dirty="0" smtClean="0"/>
              <a:t> </a:t>
            </a:r>
            <a:r>
              <a:rPr lang="ru-RU" b="1" dirty="0" smtClean="0"/>
              <a:t>«Мир </a:t>
            </a:r>
            <a:r>
              <a:rPr lang="ru-RU" b="1" dirty="0" smtClean="0"/>
              <a:t>искусства». </a:t>
            </a:r>
          </a:p>
          <a:p>
            <a:r>
              <a:rPr lang="ru-RU" b="1" dirty="0" smtClean="0"/>
              <a:t>1901 г.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040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62" y="1001286"/>
            <a:ext cx="3533310" cy="5058984"/>
          </a:xfrm>
        </p:spPr>
      </p:pic>
      <p:sp>
        <p:nvSpPr>
          <p:cNvPr id="3" name="TextBox 2"/>
          <p:cNvSpPr txBox="1"/>
          <p:nvPr/>
        </p:nvSpPr>
        <p:spPr>
          <a:xfrm>
            <a:off x="4385569" y="4500979"/>
            <a:ext cx="38884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Билибин</a:t>
            </a:r>
            <a:r>
              <a:rPr lang="ru-RU" b="1" dirty="0" smtClean="0"/>
              <a:t> И. Я.</a:t>
            </a:r>
          </a:p>
          <a:p>
            <a:r>
              <a:rPr lang="ru-RU" b="1" dirty="0" smtClean="0"/>
              <a:t>Фронтиспис «Народное творчество русского Севера» </a:t>
            </a:r>
            <a:endParaRPr lang="en-US" b="1" dirty="0" smtClean="0"/>
          </a:p>
          <a:p>
            <a:r>
              <a:rPr lang="ru-RU" b="1" dirty="0" smtClean="0"/>
              <a:t>в </a:t>
            </a:r>
            <a:r>
              <a:rPr lang="ru-RU" b="1" dirty="0" smtClean="0"/>
              <a:t>журнале </a:t>
            </a:r>
            <a:r>
              <a:rPr lang="ru-RU" b="1" dirty="0" smtClean="0"/>
              <a:t>«</a:t>
            </a:r>
            <a:r>
              <a:rPr lang="ru-RU" b="1" dirty="0" smtClean="0"/>
              <a:t>Мир искусства». </a:t>
            </a:r>
          </a:p>
          <a:p>
            <a:r>
              <a:rPr lang="ru-RU" b="1" dirty="0" smtClean="0"/>
              <a:t>1904 г.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7230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06" y="524202"/>
            <a:ext cx="4172504" cy="5409470"/>
          </a:xfrm>
        </p:spPr>
      </p:pic>
      <p:sp>
        <p:nvSpPr>
          <p:cNvPr id="3" name="TextBox 2"/>
          <p:cNvSpPr txBox="1"/>
          <p:nvPr/>
        </p:nvSpPr>
        <p:spPr>
          <a:xfrm>
            <a:off x="4705165" y="4350058"/>
            <a:ext cx="31782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Лансере Е. Е.</a:t>
            </a:r>
          </a:p>
          <a:p>
            <a:r>
              <a:rPr lang="ru-RU" b="1" dirty="0" smtClean="0"/>
              <a:t>Фронтиспис «Средневековая поэзия в миниатюрах» </a:t>
            </a:r>
            <a:endParaRPr lang="en-US" b="1" dirty="0" smtClean="0"/>
          </a:p>
          <a:p>
            <a:r>
              <a:rPr lang="ru-RU" b="1" dirty="0" smtClean="0"/>
              <a:t>в </a:t>
            </a:r>
            <a:r>
              <a:rPr lang="ru-RU" b="1" dirty="0" smtClean="0"/>
              <a:t>журнале </a:t>
            </a:r>
            <a:r>
              <a:rPr lang="ru-RU" b="1" dirty="0" smtClean="0"/>
              <a:t>«</a:t>
            </a:r>
            <a:r>
              <a:rPr lang="ru-RU" b="1" dirty="0" smtClean="0"/>
              <a:t>Мир искусства». </a:t>
            </a:r>
            <a:endParaRPr lang="en-US" b="1" dirty="0" smtClean="0"/>
          </a:p>
          <a:p>
            <a:r>
              <a:rPr lang="ru-RU" b="1" dirty="0" smtClean="0"/>
              <a:t>1904 </a:t>
            </a:r>
            <a:r>
              <a:rPr lang="ru-RU" b="1" dirty="0" smtClean="0"/>
              <a:t>г.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4359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243" y="644311"/>
            <a:ext cx="3657600" cy="4618836"/>
          </a:xfrm>
        </p:spPr>
      </p:pic>
      <p:sp>
        <p:nvSpPr>
          <p:cNvPr id="3" name="TextBox 2"/>
          <p:cNvSpPr txBox="1"/>
          <p:nvPr/>
        </p:nvSpPr>
        <p:spPr>
          <a:xfrm>
            <a:off x="2476870" y="5459767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Лансере Е.Е. </a:t>
            </a:r>
          </a:p>
          <a:p>
            <a:pPr algn="ctr"/>
            <a:r>
              <a:rPr lang="ru-RU" b="1" dirty="0" smtClean="0"/>
              <a:t>Титульный лист журнала «Мир искусства». </a:t>
            </a:r>
          </a:p>
          <a:p>
            <a:pPr algn="ctr"/>
            <a:r>
              <a:rPr lang="ru-RU" b="1" dirty="0" smtClean="0"/>
              <a:t>1900 г.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1744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868" y="614370"/>
            <a:ext cx="3941688" cy="49012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6746" y="5663953"/>
            <a:ext cx="7190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Лансере Е.Е. </a:t>
            </a:r>
          </a:p>
          <a:p>
            <a:pPr algn="ctr"/>
            <a:r>
              <a:rPr lang="ru-RU" b="1" dirty="0" smtClean="0"/>
              <a:t>Фронтиспис «Парижские выставки» 1904 г. в журнале </a:t>
            </a:r>
          </a:p>
          <a:p>
            <a:pPr algn="ctr"/>
            <a:r>
              <a:rPr lang="ru-RU" b="1" dirty="0" smtClean="0"/>
              <a:t>«Мир искусства» 1904 г.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3701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29" y="430889"/>
            <a:ext cx="4343744" cy="583642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97623" y="5015883"/>
            <a:ext cx="26100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Лансере Е.Е. </a:t>
            </a:r>
          </a:p>
          <a:p>
            <a:r>
              <a:rPr lang="ru-RU" b="1" dirty="0" smtClean="0"/>
              <a:t>Заставка к отделу «Хроника» в журнале «Мир искусства». </a:t>
            </a:r>
          </a:p>
          <a:p>
            <a:r>
              <a:rPr lang="ru-RU" b="1" dirty="0" smtClean="0"/>
              <a:t>1904 г.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6418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80" y="525533"/>
            <a:ext cx="4598634" cy="57891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97624" y="4073863"/>
            <a:ext cx="34267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Бакст</a:t>
            </a:r>
            <a:r>
              <a:rPr lang="ru-RU" b="1" dirty="0" smtClean="0"/>
              <a:t> Л. С. </a:t>
            </a:r>
          </a:p>
          <a:p>
            <a:r>
              <a:rPr lang="ru-RU" b="1" dirty="0" smtClean="0"/>
              <a:t>Фронтиспис «Выставка исторических портретов. </a:t>
            </a:r>
          </a:p>
          <a:p>
            <a:r>
              <a:rPr lang="ru-RU" b="1" dirty="0" smtClean="0"/>
              <a:t>1902 г.» в журнале </a:t>
            </a:r>
          </a:p>
          <a:p>
            <a:r>
              <a:rPr lang="ru-RU" b="1" dirty="0" smtClean="0"/>
              <a:t>«Мир искусства». 1902 г.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9194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36" y="558076"/>
            <a:ext cx="4563124" cy="58128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17725" y="4840352"/>
            <a:ext cx="31604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Лансере Е.Е. </a:t>
            </a:r>
          </a:p>
          <a:p>
            <a:r>
              <a:rPr lang="ru-RU" b="1" dirty="0" smtClean="0"/>
              <a:t>Заставка к «Литературному отделу» в журнале </a:t>
            </a:r>
          </a:p>
          <a:p>
            <a:r>
              <a:rPr lang="ru-RU" b="1" dirty="0" smtClean="0"/>
              <a:t>«Мир искусства». </a:t>
            </a:r>
          </a:p>
          <a:p>
            <a:r>
              <a:rPr lang="ru-RU" b="1" dirty="0" smtClean="0"/>
              <a:t>1901 г.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3292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84" y="962422"/>
            <a:ext cx="3977194" cy="5225488"/>
          </a:xfrm>
        </p:spPr>
      </p:pic>
      <p:sp>
        <p:nvSpPr>
          <p:cNvPr id="3" name="TextBox 2"/>
          <p:cNvSpPr txBox="1"/>
          <p:nvPr/>
        </p:nvSpPr>
        <p:spPr>
          <a:xfrm>
            <a:off x="5042517" y="4651899"/>
            <a:ext cx="33468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Обложка журнала </a:t>
            </a:r>
          </a:p>
          <a:p>
            <a:r>
              <a:rPr lang="ru-RU" b="1" dirty="0" smtClean="0"/>
              <a:t>«Мир искусства». </a:t>
            </a:r>
          </a:p>
          <a:p>
            <a:r>
              <a:rPr lang="ru-RU" b="1" dirty="0" smtClean="0"/>
              <a:t>1904 г.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923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6" y="955591"/>
            <a:ext cx="3994950" cy="5168128"/>
          </a:xfrm>
        </p:spPr>
      </p:pic>
      <p:sp>
        <p:nvSpPr>
          <p:cNvPr id="3" name="TextBox 2"/>
          <p:cNvSpPr txBox="1"/>
          <p:nvPr/>
        </p:nvSpPr>
        <p:spPr>
          <a:xfrm>
            <a:off x="4873840" y="3950563"/>
            <a:ext cx="33557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Бакст</a:t>
            </a:r>
            <a:r>
              <a:rPr lang="ru-RU" b="1" dirty="0" smtClean="0"/>
              <a:t> Л. С.</a:t>
            </a:r>
          </a:p>
          <a:p>
            <a:r>
              <a:rPr lang="ru-RU" b="1" dirty="0" smtClean="0"/>
              <a:t>Обложка журнала </a:t>
            </a:r>
          </a:p>
          <a:p>
            <a:r>
              <a:rPr lang="ru-RU" b="1" dirty="0" smtClean="0"/>
              <a:t>«Мир искусства».</a:t>
            </a:r>
          </a:p>
          <a:p>
            <a:r>
              <a:rPr lang="ru-RU" b="1" dirty="0" smtClean="0"/>
              <a:t>1902 г. 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2362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29" y="337654"/>
            <a:ext cx="3586578" cy="4930310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61" y="451497"/>
            <a:ext cx="3457336" cy="4555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00326" y="5370990"/>
            <a:ext cx="5734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Автограф письма С. П. Дягилева к М. К. </a:t>
            </a:r>
            <a:r>
              <a:rPr lang="ru-RU" b="1" dirty="0" err="1" smtClean="0"/>
              <a:t>Тенишевой</a:t>
            </a:r>
            <a:r>
              <a:rPr lang="ru-RU" b="1" dirty="0" smtClean="0"/>
              <a:t> </a:t>
            </a:r>
            <a:endParaRPr lang="en-US" b="1" dirty="0" smtClean="0"/>
          </a:p>
          <a:p>
            <a:pPr algn="ctr"/>
            <a:r>
              <a:rPr lang="ru-RU" b="1" dirty="0" smtClean="0"/>
              <a:t>от </a:t>
            </a:r>
            <a:r>
              <a:rPr lang="ru-RU" b="1" dirty="0" smtClean="0"/>
              <a:t>29 августа 1898 г. 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3871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</TotalTime>
  <Words>241</Words>
  <Application>Microsoft Office PowerPoint</Application>
  <PresentationFormat>Экран (4:3)</PresentationFormat>
  <Paragraphs>45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Особенности типа иллюстрированного художественного журнала (на примере «Мира искусства)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Гена</dc:creator>
  <cp:lastModifiedBy>Istoriya</cp:lastModifiedBy>
  <cp:revision>55</cp:revision>
  <dcterms:created xsi:type="dcterms:W3CDTF">2015-04-16T18:44:52Z</dcterms:created>
  <dcterms:modified xsi:type="dcterms:W3CDTF">2015-04-22T16:06:54Z</dcterms:modified>
</cp:coreProperties>
</file>