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58" r:id="rId4"/>
    <p:sldId id="280" r:id="rId5"/>
    <p:sldId id="271" r:id="rId6"/>
    <p:sldId id="259" r:id="rId7"/>
    <p:sldId id="272" r:id="rId8"/>
    <p:sldId id="275" r:id="rId9"/>
    <p:sldId id="274" r:id="rId10"/>
    <p:sldId id="260" r:id="rId11"/>
    <p:sldId id="282" r:id="rId12"/>
    <p:sldId id="278" r:id="rId13"/>
    <p:sldId id="261" r:id="rId14"/>
    <p:sldId id="281" r:id="rId15"/>
    <p:sldId id="276" r:id="rId16"/>
    <p:sldId id="263" r:id="rId17"/>
    <p:sldId id="279" r:id="rId18"/>
    <p:sldId id="270" r:id="rId19"/>
    <p:sldId id="283" r:id="rId20"/>
    <p:sldId id="277" r:id="rId21"/>
    <p:sldId id="267" r:id="rId22"/>
    <p:sldId id="264" r:id="rId23"/>
    <p:sldId id="273" r:id="rId24"/>
    <p:sldId id="265" r:id="rId25"/>
    <p:sldId id="266" r:id="rId26"/>
    <p:sldId id="284" r:id="rId27"/>
    <p:sldId id="285" r:id="rId28"/>
    <p:sldId id="286" r:id="rId29"/>
    <p:sldId id="287" r:id="rId30"/>
    <p:sldId id="269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82" autoAdjust="0"/>
    <p:restoredTop sz="92813" autoAdjust="0"/>
  </p:normalViewPr>
  <p:slideViewPr>
    <p:cSldViewPr>
      <p:cViewPr varScale="1">
        <p:scale>
          <a:sx n="80" d="100"/>
          <a:sy n="80" d="100"/>
        </p:scale>
        <p:origin x="-149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BEA7A-4F14-4A57-8A14-88DE61F7BCF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9D526C-873B-4814-AC2D-9CC7F72D484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BEA7A-4F14-4A57-8A14-88DE61F7BCF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526C-873B-4814-AC2D-9CC7F72D48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BEA7A-4F14-4A57-8A14-88DE61F7BCF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526C-873B-4814-AC2D-9CC7F72D48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BEA7A-4F14-4A57-8A14-88DE61F7BCF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526C-873B-4814-AC2D-9CC7F72D48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BEA7A-4F14-4A57-8A14-88DE61F7BCF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526C-873B-4814-AC2D-9CC7F72D484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BEA7A-4F14-4A57-8A14-88DE61F7BCF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526C-873B-4814-AC2D-9CC7F72D484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BEA7A-4F14-4A57-8A14-88DE61F7BCF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526C-873B-4814-AC2D-9CC7F72D484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BEA7A-4F14-4A57-8A14-88DE61F7BCF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526C-873B-4814-AC2D-9CC7F72D48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BEA7A-4F14-4A57-8A14-88DE61F7BCF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526C-873B-4814-AC2D-9CC7F72D48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BEA7A-4F14-4A57-8A14-88DE61F7BCF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526C-873B-4814-AC2D-9CC7F72D48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BEA7A-4F14-4A57-8A14-88DE61F7BCF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526C-873B-4814-AC2D-9CC7F72D48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04BEA7A-4F14-4A57-8A14-88DE61F7BCF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709D526C-873B-4814-AC2D-9CC7F72D484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Карикатура в российской региональной </a:t>
            </a:r>
            <a:r>
              <a:rPr lang="ru-RU" dirty="0" smtClean="0"/>
              <a:t>газете </a:t>
            </a:r>
            <a:r>
              <a:rPr lang="ru-RU"/>
              <a:t>1990-х </a:t>
            </a:r>
            <a:r>
              <a:rPr lang="ru-RU" smtClean="0"/>
              <a:t>гг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материале </a:t>
            </a:r>
            <a:r>
              <a:rPr lang="ru-RU" dirty="0"/>
              <a:t>общественно-политической </a:t>
            </a:r>
            <a:r>
              <a:rPr lang="ru-RU" dirty="0" smtClean="0"/>
              <a:t>пермской газеты «Местное время»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050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Политическая карикатура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Местное время.-1994.-        5 янв.- </a:t>
            </a:r>
            <a:r>
              <a:rPr lang="ru-RU" dirty="0" smtClean="0"/>
              <a:t>С.8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6632"/>
            <a:ext cx="3794747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28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Политическая карикатура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Местное время.- 1995.-       6 янв.- С.2.</a:t>
            </a:r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4664"/>
            <a:ext cx="3744416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208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Политическая карикатура Олега Селезнева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Местное время.- 1994.- 13 сент.- С.5.</a:t>
            </a: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5184575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2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Иллюстрация к тексту Олега Селезнева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Местное время.- 1994.- </a:t>
            </a:r>
          </a:p>
          <a:p>
            <a:r>
              <a:rPr lang="ru-RU" dirty="0" smtClean="0"/>
              <a:t>13 янв.- С.6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2808312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63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Карикатура Олега Селезнева к рубрике «</a:t>
            </a:r>
            <a:r>
              <a:rPr lang="en-US" dirty="0" smtClean="0"/>
              <a:t>TV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Местное время.- 1994.- 23 дек.- С.10</a:t>
            </a:r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866775"/>
            <a:ext cx="5472608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85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Реклама «МММ» в виде комиксов (автор Олег Селезнев)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Местное время.- 1994.-       2 авг.- С.10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5040560" cy="6457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826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Иллюстрация к тексту Дмитрия Кононова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Местное время.- 1994.- 20 янв.- С.5.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219200"/>
            <a:ext cx="5472607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86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85" y="1052736"/>
            <a:ext cx="8127379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633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Карикатура к фельетону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Дмитрий Кононов  иллюстрирует фельетонный текст Вячеслава Запольских (</a:t>
            </a:r>
            <a:r>
              <a:rPr lang="ru-RU" dirty="0" err="1" smtClean="0"/>
              <a:t>псевд</a:t>
            </a:r>
            <a:r>
              <a:rPr lang="ru-RU" dirty="0" smtClean="0"/>
              <a:t>. «Кот </a:t>
            </a:r>
            <a:r>
              <a:rPr lang="ru-RU" dirty="0" err="1" smtClean="0"/>
              <a:t>Матроскин</a:t>
            </a:r>
            <a:r>
              <a:rPr lang="ru-RU" dirty="0" smtClean="0"/>
              <a:t>»)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548681"/>
            <a:ext cx="4968552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40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Карикатура к фельетону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Дмитрий Кононов  иллюстрирует фельетонный текст Вячеслава Запольских (</a:t>
            </a:r>
            <a:r>
              <a:rPr lang="ru-RU" dirty="0" err="1"/>
              <a:t>псевд</a:t>
            </a:r>
            <a:r>
              <a:rPr lang="ru-RU" dirty="0"/>
              <a:t>. «Кот </a:t>
            </a:r>
            <a:r>
              <a:rPr lang="ru-RU" dirty="0" err="1"/>
              <a:t>Матроскин</a:t>
            </a:r>
            <a:r>
              <a:rPr lang="ru-RU" dirty="0" smtClean="0"/>
              <a:t>»).</a:t>
            </a:r>
          </a:p>
          <a:p>
            <a:r>
              <a:rPr lang="ru-RU" dirty="0" smtClean="0"/>
              <a:t>Местное время.- 1995.-      17 янв.- С.4.</a:t>
            </a:r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03244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182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Общественно-политическая газета «Местное время» 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Существует с 1992 г. С 1997 г.- еженедельник. Тираж до 250 тыс. экз.</a:t>
            </a: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24744"/>
            <a:ext cx="619268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97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Карикатура к заметке в рубрике «Спорт» </a:t>
            </a:r>
            <a:r>
              <a:rPr lang="ru-RU" dirty="0" err="1" smtClean="0"/>
              <a:t>Д.Кононова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Местное время.- 1994.- 24 февр.- С.7.</a:t>
            </a: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692696"/>
            <a:ext cx="5209976" cy="479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22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Карикатура в рубрике «Частные объявления»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476672"/>
            <a:ext cx="4752528" cy="534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03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Рубрика «Частные объявления»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Местное время.- 1994.- </a:t>
            </a:r>
          </a:p>
          <a:p>
            <a:r>
              <a:rPr lang="ru-RU" dirty="0" smtClean="0"/>
              <a:t>20 янв.-С.9.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4651299" cy="4482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188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Рубрика «Частные объявления»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Местное время.- 1994.- 5 марта.- С.9.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928688"/>
            <a:ext cx="3528391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86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Больщая</a:t>
            </a:r>
            <a:r>
              <a:rPr lang="ru-RU" dirty="0" smtClean="0"/>
              <a:t> энциклопедия карикатуры. Художник «Митя».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Дмитрий Кононов</a:t>
            </a:r>
          </a:p>
          <a:p>
            <a:endParaRPr lang="ru-RU" b="1" dirty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Родился </a:t>
            </a:r>
            <a:r>
              <a:rPr lang="ru-RU" dirty="0"/>
              <a:t>городе Перми в 1963.</a:t>
            </a:r>
            <a:br>
              <a:rPr lang="ru-RU" dirty="0"/>
            </a:br>
            <a:r>
              <a:rPr lang="ru-RU" dirty="0"/>
              <a:t>Первая публикация в газете "Молодая гвардия" в 1989. С 1993 художник в газете «Пермские новости</a:t>
            </a:r>
            <a:r>
              <a:rPr lang="ru-RU" dirty="0" smtClean="0"/>
              <a:t>», но делает карикатуры для «Местного времени».</a:t>
            </a:r>
            <a:endParaRPr lang="ru-RU" dirty="0"/>
          </a:p>
          <a:p>
            <a:r>
              <a:rPr lang="ru-RU" dirty="0" smtClean="0"/>
              <a:t>Призер международных </a:t>
            </a:r>
            <a:r>
              <a:rPr lang="ru-RU" dirty="0"/>
              <a:t>конкурсов.</a:t>
            </a:r>
          </a:p>
          <a:p>
            <a:r>
              <a:rPr lang="ru-RU" dirty="0"/>
              <a:t>Член клуба пермских карикатуристов «</a:t>
            </a:r>
            <a:r>
              <a:rPr lang="ru-RU" dirty="0" err="1"/>
              <a:t>ПеКари</a:t>
            </a:r>
            <a:r>
              <a:rPr lang="ru-RU" dirty="0"/>
              <a:t>» (Пермские Карикатуристы), </a:t>
            </a:r>
            <a:r>
              <a:rPr lang="ru-RU" dirty="0" smtClean="0"/>
              <a:t>член </a:t>
            </a:r>
            <a:r>
              <a:rPr lang="ru-RU" dirty="0"/>
              <a:t>польской Партии Доброго Юмора.</a:t>
            </a:r>
          </a:p>
          <a:p>
            <a:endParaRPr lang="ru-RU" dirty="0"/>
          </a:p>
        </p:txBody>
      </p:sp>
      <p:pic>
        <p:nvPicPr>
          <p:cNvPr id="9218" name="Picture 2" descr="http://www.cartoonia.ru/sites/default/files/imagecache/height250/konon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556793"/>
            <a:ext cx="151216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1556793"/>
            <a:ext cx="1584176" cy="204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27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Каталог </a:t>
            </a:r>
            <a:r>
              <a:rPr lang="ru-RU" dirty="0"/>
              <a:t>Российской Карикатуры </a:t>
            </a:r>
            <a:r>
              <a:rPr lang="ru-RU" dirty="0" smtClean="0"/>
              <a:t>-карикатурист «Леха-ха»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Первая карикатура опубликована </a:t>
            </a:r>
            <a:r>
              <a:rPr lang="ru-RU" dirty="0"/>
              <a:t>в 1987 </a:t>
            </a:r>
            <a:r>
              <a:rPr lang="ru-RU" dirty="0" smtClean="0"/>
              <a:t>году в газете «Молодая гвардия».  Сотрудник журнала «Красная бурда»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Участник и призер российских и международных конкурсов. Обладатель Гран-при </a:t>
            </a:r>
            <a:r>
              <a:rPr lang="ru-RU" dirty="0"/>
              <a:t>в 1980 на Кубе</a:t>
            </a:r>
            <a:r>
              <a:rPr lang="ru-RU" dirty="0" smtClean="0"/>
              <a:t>.</a:t>
            </a:r>
            <a:r>
              <a:rPr lang="ru-RU" dirty="0"/>
              <a:t> член польской Партии Доброго Юмора.</a:t>
            </a:r>
          </a:p>
          <a:p>
            <a:endParaRPr lang="ru-RU" dirty="0"/>
          </a:p>
          <a:p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 </a:t>
            </a:r>
            <a:r>
              <a:rPr lang="ru-RU" dirty="0" smtClean="0"/>
              <a:t>с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1484784"/>
            <a:ext cx="2304255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201622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06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Иллюстрация текста о грядущих выборах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Местное время.- 1996.- 12 янв.- С.2.</a:t>
            </a:r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260648"/>
            <a:ext cx="5040559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31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Алексей </a:t>
            </a:r>
            <a:r>
              <a:rPr lang="ru-RU" dirty="0" err="1" smtClean="0"/>
              <a:t>Кривокурцев</a:t>
            </a:r>
            <a:r>
              <a:rPr lang="ru-RU" dirty="0" smtClean="0"/>
              <a:t> иллюстрирует заметку о больнице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Местное время.- 1996.-     12 янв.- С.5</a:t>
            </a:r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704975"/>
            <a:ext cx="4968552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64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Аллексей</a:t>
            </a:r>
            <a:r>
              <a:rPr lang="ru-RU" dirty="0" smtClean="0"/>
              <a:t> </a:t>
            </a:r>
            <a:r>
              <a:rPr lang="ru-RU" dirty="0" err="1" smtClean="0"/>
              <a:t>Кривокурцев</a:t>
            </a:r>
            <a:r>
              <a:rPr lang="ru-RU" dirty="0" smtClean="0"/>
              <a:t> иллюстрирует рубрику «Быт»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Тещины блины //Местное время.- 1996.- 16 янв.- С.6.</a:t>
            </a:r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743075"/>
            <a:ext cx="4968551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83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/>
          <a:p>
            <a:r>
              <a:rPr lang="ru-RU" dirty="0" smtClean="0"/>
              <a:t>Иллюстрация в рубрике «Общество» (Алексей </a:t>
            </a:r>
            <a:r>
              <a:rPr lang="ru-RU" dirty="0" err="1" smtClean="0"/>
              <a:t>Кривокурцев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Местное время.- 1996.- 23 янв.- С. 3.</a:t>
            </a:r>
            <a:endParaRPr lang="ru-RU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4896543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28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144" y="692696"/>
            <a:ext cx="3008313" cy="1237456"/>
          </a:xfrm>
        </p:spPr>
        <p:txBody>
          <a:bodyPr/>
          <a:lstStyle/>
          <a:p>
            <a:r>
              <a:rPr lang="ru-RU" dirty="0"/>
              <a:t>Рубрика «</a:t>
            </a:r>
            <a:r>
              <a:rPr lang="ru-RU" dirty="0" err="1"/>
              <a:t>Изобразия</a:t>
            </a:r>
            <a:r>
              <a:rPr lang="ru-RU" dirty="0"/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Местное время.-1994.- </a:t>
            </a:r>
            <a:r>
              <a:rPr lang="ru-RU" dirty="0" smtClean="0"/>
              <a:t>       5 </a:t>
            </a:r>
            <a:r>
              <a:rPr lang="ru-RU" dirty="0"/>
              <a:t>янв.- С.1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4392488" cy="6006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4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Пермский клуб карикатуристов «</a:t>
            </a:r>
            <a:r>
              <a:rPr lang="ru-RU" dirty="0" err="1" smtClean="0"/>
              <a:t>ПеКари</a:t>
            </a:r>
            <a:r>
              <a:rPr lang="ru-RU" dirty="0" smtClean="0"/>
              <a:t>», существует с 1996 г.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err="1"/>
              <a:t>Кивокурцев</a:t>
            </a:r>
            <a:r>
              <a:rPr lang="ru-RU" dirty="0"/>
              <a:t> Алексей, Лемехов </a:t>
            </a:r>
            <a:r>
              <a:rPr lang="ru-RU" dirty="0" smtClean="0"/>
              <a:t>Леонид- президент клуба, </a:t>
            </a:r>
            <a:r>
              <a:rPr lang="ru-RU" dirty="0"/>
              <a:t>Слобожанин Михаил, Пермяков Михаил</a:t>
            </a:r>
            <a:r>
              <a:rPr lang="ru-RU" dirty="0" smtClean="0"/>
              <a:t>,, </a:t>
            </a:r>
          </a:p>
          <a:p>
            <a:r>
              <a:rPr lang="ru-RU" dirty="0" smtClean="0"/>
              <a:t>Кононов Дмитрий и др.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412776"/>
            <a:ext cx="4392488" cy="352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79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Рубрика «</a:t>
            </a:r>
            <a:r>
              <a:rPr lang="ru-RU" dirty="0" err="1" smtClean="0"/>
              <a:t>Изобразия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Местное время.- 1994.-     14 дек.- С.13.</a:t>
            </a:r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66800"/>
            <a:ext cx="475252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64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Рубрика «</a:t>
            </a:r>
            <a:r>
              <a:rPr lang="ru-RU" dirty="0" err="1" smtClean="0"/>
              <a:t>Изобразия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Местное время.- 1994.-      13 янв.- С.14.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381642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746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Иллюстрация проблемного текста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Местное время.-1994.-        5 янв.- </a:t>
            </a:r>
            <a:r>
              <a:rPr lang="ru-RU" dirty="0" smtClean="0"/>
              <a:t>С.3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1"/>
            <a:ext cx="4104456" cy="656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76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Иллюстрация проблемного текста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Местное время.- 1994.-     29  янв. –С.6.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468052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93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Олег Селезнев иллюстрирует публикации в рубрике «Быт»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Местное время.- 1994.- 31 марта.- С.2.</a:t>
            </a:r>
            <a:endParaRPr lang="ru-RU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404664"/>
            <a:ext cx="4176465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016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Олег Селезнев иллюстрирует обозрение рынка недвижимости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Местное время.- 1994.- 17 марта.- С.5.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263525"/>
            <a:ext cx="4896543" cy="5901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50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E1E1E1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678</TotalTime>
  <Words>490</Words>
  <Application>Microsoft Office PowerPoint</Application>
  <PresentationFormat>Экран (4:3)</PresentationFormat>
  <Paragraphs>67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Исполнительная</vt:lpstr>
      <vt:lpstr>Карикатура в российской региональной газете 1990-х гг</vt:lpstr>
      <vt:lpstr>Общественно-политическая газета «Местное время» </vt:lpstr>
      <vt:lpstr>Рубрика «Изобразия»</vt:lpstr>
      <vt:lpstr>Рубрика «Изобразия»</vt:lpstr>
      <vt:lpstr>Рубрика «Изобразия»</vt:lpstr>
      <vt:lpstr>Иллюстрация проблемного текста</vt:lpstr>
      <vt:lpstr>Иллюстрация проблемного текста</vt:lpstr>
      <vt:lpstr>Олег Селезнев иллюстрирует публикации в рубрике «Быт»</vt:lpstr>
      <vt:lpstr>Олег Селезнев иллюстрирует обозрение рынка недвижимости</vt:lpstr>
      <vt:lpstr>Политическая карикатура</vt:lpstr>
      <vt:lpstr>Политическая карикатура</vt:lpstr>
      <vt:lpstr>Политическая карикатура Олега Селезнева</vt:lpstr>
      <vt:lpstr>Иллюстрация к тексту Олега Селезнева</vt:lpstr>
      <vt:lpstr>Карикатура Олега Селезнева к рубрике «TV»</vt:lpstr>
      <vt:lpstr>Реклама «МММ» в виде комиксов (автор Олег Селезнев)</vt:lpstr>
      <vt:lpstr>Иллюстрация к тексту Дмитрия Кононова</vt:lpstr>
      <vt:lpstr>Презентация PowerPoint</vt:lpstr>
      <vt:lpstr>Карикатура к фельетону</vt:lpstr>
      <vt:lpstr>Карикатура к фельетону</vt:lpstr>
      <vt:lpstr>Карикатура к заметке в рубрике «Спорт» Д.Кононова</vt:lpstr>
      <vt:lpstr>Карикатура в рубрике «Частные объявления»</vt:lpstr>
      <vt:lpstr>Рубрика «Частные объявления»</vt:lpstr>
      <vt:lpstr>Рубрика «Частные объявления»</vt:lpstr>
      <vt:lpstr>Больщая энциклопедия карикатуры. Художник «Митя».</vt:lpstr>
      <vt:lpstr>Каталог Российской Карикатуры -карикатурист «Леха-ха»</vt:lpstr>
      <vt:lpstr>Иллюстрация текста о грядущих выборах </vt:lpstr>
      <vt:lpstr>Алексей Кривокурцев иллюстрирует заметку о больнице</vt:lpstr>
      <vt:lpstr>Аллексей Кривокурцев иллюстрирует рубрику «Быт»</vt:lpstr>
      <vt:lpstr>Иллюстрация в рубрике «Общество» (Алексей Кривокурцев)</vt:lpstr>
      <vt:lpstr>Пермский клуб карикатуристов «ПеКари», существует с 1996 г.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Vlad</dc:creator>
  <cp:lastModifiedBy>Vlad</cp:lastModifiedBy>
  <cp:revision>36</cp:revision>
  <dcterms:created xsi:type="dcterms:W3CDTF">2015-04-21T18:47:29Z</dcterms:created>
  <dcterms:modified xsi:type="dcterms:W3CDTF">2015-04-22T06:05:54Z</dcterms:modified>
</cp:coreProperties>
</file>