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6" r:id="rId3"/>
    <p:sldId id="257" r:id="rId4"/>
    <p:sldId id="258" r:id="rId5"/>
    <p:sldId id="259" r:id="rId6"/>
    <p:sldId id="277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9606387-CE44-4F4F-8364-42DD10A71573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223E5B3-EDFC-4F4D-85F2-09A62929C16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бл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574772"/>
            <a:ext cx="4442054" cy="56544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873328"/>
            <a:ext cx="4824536" cy="59846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7977"/>
            <a:ext cx="2467782" cy="640644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8308"/>
            <a:ext cx="246856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7200"/>
            <a:ext cx="246856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321774"/>
            <a:ext cx="4824536" cy="65362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260648"/>
            <a:ext cx="4104456" cy="60983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548680"/>
            <a:ext cx="4226016" cy="5487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011558" y="908720"/>
            <a:ext cx="4864698" cy="5613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8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404664"/>
            <a:ext cx="4392488" cy="6453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88640"/>
            <a:ext cx="4222681" cy="6669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арта_Япония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268760"/>
            <a:ext cx="655379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аяковский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168674" cy="66531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обл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764704"/>
            <a:ext cx="4306845" cy="54553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242720" cy="4965810"/>
          </a:xfrm>
        </p:spPr>
      </p:pic>
    </p:spTree>
    <p:extLst>
      <p:ext uri="{BB962C8B-B14F-4D97-AF65-F5344CB8AC3E}">
        <p14:creationId xmlns:p14="http://schemas.microsoft.com/office/powerpoint/2010/main" val="803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3354288" cy="5925662"/>
          </a:xfrm>
        </p:spPr>
      </p:pic>
    </p:spTree>
    <p:extLst>
      <p:ext uri="{BB962C8B-B14F-4D97-AF65-F5344CB8AC3E}">
        <p14:creationId xmlns:p14="http://schemas.microsoft.com/office/powerpoint/2010/main" val="24928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930354" cy="58144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740" y="404664"/>
            <a:ext cx="3600400" cy="49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366048" cy="4769364"/>
          </a:xfrm>
        </p:spPr>
      </p:pic>
    </p:spTree>
    <p:extLst>
      <p:ext uri="{BB962C8B-B14F-4D97-AF65-F5344CB8AC3E}">
        <p14:creationId xmlns:p14="http://schemas.microsoft.com/office/powerpoint/2010/main" val="394050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582848"/>
            <a:ext cx="4608512" cy="62751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Содержимое 13" descr="2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7165564" cy="5296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404664"/>
            <a:ext cx="4187545" cy="6165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5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0-17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03570" y="764704"/>
            <a:ext cx="4844693" cy="53614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28138" y="810410"/>
            <a:ext cx="6068198" cy="53157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404664"/>
            <a:ext cx="4392995" cy="62733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</TotalTime>
  <Words>0</Words>
  <Application>Microsoft Office PowerPoint</Application>
  <PresentationFormat>Экран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СПбГУ Факультет Журналистики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Дарбакова</dc:creator>
  <cp:lastModifiedBy>Нина Петровна Григорьева</cp:lastModifiedBy>
  <cp:revision>8</cp:revision>
  <dcterms:created xsi:type="dcterms:W3CDTF">2015-04-17T12:50:39Z</dcterms:created>
  <dcterms:modified xsi:type="dcterms:W3CDTF">2015-04-22T16:03:04Z</dcterms:modified>
</cp:coreProperties>
</file>