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74" r:id="rId4"/>
    <p:sldId id="270" r:id="rId5"/>
    <p:sldId id="265" r:id="rId6"/>
    <p:sldId id="275" r:id="rId7"/>
    <p:sldId id="267" r:id="rId8"/>
    <p:sldId id="268" r:id="rId9"/>
    <p:sldId id="269" r:id="rId10"/>
    <p:sldId id="276" r:id="rId11"/>
    <p:sldId id="263" r:id="rId12"/>
    <p:sldId id="261" r:id="rId13"/>
    <p:sldId id="260" r:id="rId14"/>
    <p:sldId id="264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B715A-3168-462B-91C1-00D7C3B94CC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B819C-CD94-4468-87AD-6EEF7650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0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819C-CD94-4468-87AD-6EEF765028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1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Памятники русскому оружию </a:t>
            </a:r>
            <a:br>
              <a:rPr lang="ru-RU" sz="3600" dirty="0" smtClean="0"/>
            </a:br>
            <a:r>
              <a:rPr lang="ru-RU" sz="3600" dirty="0" smtClean="0"/>
              <a:t>в Турции в иллюстрированных журналах Первой мировой войны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953000"/>
            <a:ext cx="7344816" cy="121920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Жердева Ю.А., Самарский государственный экономический университет</a:t>
            </a:r>
          </a:p>
          <a:p>
            <a:r>
              <a:rPr lang="ru-RU" sz="1400" dirty="0"/>
              <a:t>«Медиа в современном мире. 54-е Петербургские чтения»</a:t>
            </a:r>
          </a:p>
          <a:p>
            <a:r>
              <a:rPr lang="ru-RU" sz="1400" dirty="0" smtClean="0"/>
              <a:t>24 апреля 2015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7493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 Эрзерума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Новое время. Иллюстрированное приложение. 1916. 13 февраля. С. 8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r="10174"/>
          <a:stretch>
            <a:fillRect/>
          </a:stretch>
        </p:blipFill>
        <p:spPr>
          <a:xfrm>
            <a:off x="108396" y="1358255"/>
            <a:ext cx="8928100" cy="2790825"/>
          </a:xfrm>
        </p:spPr>
      </p:pic>
    </p:spTree>
    <p:extLst>
      <p:ext uri="{BB962C8B-B14F-4D97-AF65-F5344CB8AC3E}">
        <p14:creationId xmlns:p14="http://schemas.microsoft.com/office/powerpoint/2010/main" val="260812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064896" cy="895350"/>
          </a:xfrm>
        </p:spPr>
        <p:txBody>
          <a:bodyPr/>
          <a:lstStyle/>
          <a:p>
            <a:r>
              <a:rPr lang="ru-RU" dirty="0" smtClean="0"/>
              <a:t>Памятник-часовня в Эрзеруме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Новое время. Иллюстрированное приложение. 1916. 13 февраля. С. 8.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>
            <a:fillRect/>
          </a:stretch>
        </p:blipFill>
        <p:spPr>
          <a:xfrm>
            <a:off x="2843213" y="1143000"/>
            <a:ext cx="3384550" cy="4541838"/>
          </a:xfrm>
        </p:spPr>
      </p:pic>
    </p:spTree>
    <p:extLst>
      <p:ext uri="{BB962C8B-B14F-4D97-AF65-F5344CB8AC3E}">
        <p14:creationId xmlns:p14="http://schemas.microsoft.com/office/powerpoint/2010/main" val="15712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28792" cy="895350"/>
          </a:xfrm>
        </p:spPr>
        <p:txBody>
          <a:bodyPr/>
          <a:lstStyle/>
          <a:p>
            <a:r>
              <a:rPr lang="ru-RU" dirty="0"/>
              <a:t>Памятник русским воинам, погибшим в 1877 г. при взятии </a:t>
            </a:r>
            <a:r>
              <a:rPr lang="ru-RU" dirty="0" err="1"/>
              <a:t>Карса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Летопись войны. 1915. 3 января. № 20.  </a:t>
            </a:r>
          </a:p>
          <a:p>
            <a:r>
              <a:rPr lang="ru-RU" sz="1200" dirty="0" smtClean="0"/>
              <a:t>Скульптор Б.М. Микешин.,1910. Снесен </a:t>
            </a:r>
            <a:r>
              <a:rPr lang="ru-RU" sz="1200" dirty="0"/>
              <a:t>в 1918 г.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9" b="3829"/>
          <a:stretch>
            <a:fillRect/>
          </a:stretch>
        </p:blipFill>
        <p:spPr>
          <a:xfrm>
            <a:off x="2843213" y="1143000"/>
            <a:ext cx="3313112" cy="4541838"/>
          </a:xfrm>
        </p:spPr>
      </p:pic>
    </p:spTree>
    <p:extLst>
      <p:ext uri="{BB962C8B-B14F-4D97-AF65-F5344CB8AC3E}">
        <p14:creationId xmlns:p14="http://schemas.microsoft.com/office/powerpoint/2010/main" val="425214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 на братской могиле </a:t>
            </a:r>
            <a:r>
              <a:rPr lang="ru-RU" dirty="0" smtClean="0"/>
              <a:t>воинов, павших в 1877 </a:t>
            </a:r>
            <a:r>
              <a:rPr lang="ru-RU" dirty="0"/>
              <a:t>г. в </a:t>
            </a:r>
            <a:r>
              <a:rPr lang="ru-RU" dirty="0" err="1"/>
              <a:t>Карсе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Летопись войны. 1915. 3 января. № 20. </a:t>
            </a:r>
            <a:r>
              <a:rPr lang="ru-RU" dirty="0" smtClean="0"/>
              <a:t>С. 316.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07"/>
          <a:stretch>
            <a:fillRect/>
          </a:stretch>
        </p:blipFill>
        <p:spPr>
          <a:xfrm>
            <a:off x="2916238" y="1143000"/>
            <a:ext cx="3600450" cy="4541838"/>
          </a:xfrm>
        </p:spPr>
      </p:pic>
    </p:spTree>
    <p:extLst>
      <p:ext uri="{BB962C8B-B14F-4D97-AF65-F5344CB8AC3E}">
        <p14:creationId xmlns:p14="http://schemas.microsoft.com/office/powerpoint/2010/main" val="418794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Часовня в </a:t>
            </a:r>
            <a:r>
              <a:rPr lang="ru-RU" dirty="0" err="1"/>
              <a:t>Карсе</a:t>
            </a:r>
            <a:r>
              <a:rPr lang="ru-RU" dirty="0"/>
              <a:t> в память </a:t>
            </a:r>
            <a:r>
              <a:rPr lang="ru-RU" dirty="0" smtClean="0"/>
              <a:t>взятия его русскими войсками в </a:t>
            </a:r>
            <a:r>
              <a:rPr lang="ru-RU" dirty="0"/>
              <a:t>1877 г.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Летопись войны. 1915. 3 января. № 20. С. </a:t>
            </a:r>
            <a:r>
              <a:rPr lang="ru-RU" dirty="0" smtClean="0"/>
              <a:t>318.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" b="261"/>
          <a:stretch>
            <a:fillRect/>
          </a:stretch>
        </p:blipFill>
        <p:spPr>
          <a:xfrm>
            <a:off x="2843213" y="1143000"/>
            <a:ext cx="3313112" cy="4541838"/>
          </a:xfrm>
        </p:spPr>
      </p:pic>
    </p:spTree>
    <p:extLst>
      <p:ext uri="{BB962C8B-B14F-4D97-AF65-F5344CB8AC3E}">
        <p14:creationId xmlns:p14="http://schemas.microsoft.com/office/powerpoint/2010/main" val="399802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Реконструкция комплекса </a:t>
            </a:r>
            <a:br>
              <a:rPr lang="ru-RU" dirty="0" smtClean="0"/>
            </a:br>
            <a:r>
              <a:rPr lang="ru-RU" dirty="0" smtClean="0"/>
              <a:t>в Сан-</a:t>
            </a:r>
            <a:r>
              <a:rPr lang="ru-RU" dirty="0" err="1" smtClean="0"/>
              <a:t>Стефано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3D-</a:t>
            </a:r>
            <a:r>
              <a:rPr lang="ru-RU" dirty="0" smtClean="0"/>
              <a:t>модель. 2010 г.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4055"/>
          <a:stretch>
            <a:fillRect/>
          </a:stretch>
        </p:blipFill>
        <p:spPr>
          <a:xfrm>
            <a:off x="827584" y="1556792"/>
            <a:ext cx="7704138" cy="3078162"/>
          </a:xfrm>
        </p:spPr>
      </p:pic>
    </p:spTree>
    <p:extLst>
      <p:ext uri="{BB962C8B-B14F-4D97-AF65-F5344CB8AC3E}">
        <p14:creationId xmlns:p14="http://schemas.microsoft.com/office/powerpoint/2010/main" val="381755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на «Холме чести»</a:t>
            </a:r>
            <a:br>
              <a:rPr lang="ru-RU" dirty="0" smtClean="0"/>
            </a:br>
            <a:r>
              <a:rPr lang="ru-RU" dirty="0" err="1" smtClean="0"/>
              <a:t>Гюмри</a:t>
            </a:r>
            <a:r>
              <a:rPr lang="ru-RU" dirty="0" smtClean="0"/>
              <a:t>, Армения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" b="722"/>
          <a:stretch>
            <a:fillRect/>
          </a:stretch>
        </p:blipFill>
        <p:spPr>
          <a:xfrm>
            <a:off x="2843808" y="1196752"/>
            <a:ext cx="3457575" cy="45418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Реконструкция Ю. </a:t>
            </a:r>
            <a:r>
              <a:rPr lang="ru-RU" dirty="0" err="1" smtClean="0"/>
              <a:t>Минасяна</a:t>
            </a:r>
            <a:r>
              <a:rPr lang="ru-RU" dirty="0" smtClean="0"/>
              <a:t>. 2010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6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711824" cy="895350"/>
          </a:xfrm>
        </p:spPr>
        <p:txBody>
          <a:bodyPr/>
          <a:lstStyle/>
          <a:p>
            <a:r>
              <a:rPr lang="en-US" dirty="0" err="1"/>
              <a:t>Aziziye</a:t>
            </a:r>
            <a:r>
              <a:rPr lang="en-US" dirty="0"/>
              <a:t> </a:t>
            </a:r>
            <a:r>
              <a:rPr lang="en-US" dirty="0" err="1" smtClean="0"/>
              <a:t>Anýtý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Erzurum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Азизие</a:t>
            </a:r>
            <a:r>
              <a:rPr lang="ru-RU" dirty="0" smtClean="0"/>
              <a:t> в Эрзеруме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4" b="4714"/>
          <a:stretch>
            <a:fillRect/>
          </a:stretch>
        </p:blipFill>
        <p:spPr>
          <a:xfrm>
            <a:off x="2771800" y="1124744"/>
            <a:ext cx="3529013" cy="4540250"/>
          </a:xfrm>
        </p:spPr>
      </p:pic>
    </p:spTree>
    <p:extLst>
      <p:ext uri="{BB962C8B-B14F-4D97-AF65-F5344CB8AC3E}">
        <p14:creationId xmlns:p14="http://schemas.microsoft.com/office/powerpoint/2010/main" val="138024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храм-усыпальница </a:t>
            </a:r>
            <a:br>
              <a:rPr lang="ru-RU" dirty="0" smtClean="0"/>
            </a:br>
            <a:r>
              <a:rPr lang="ru-RU" dirty="0" smtClean="0"/>
              <a:t>в Сан-</a:t>
            </a:r>
            <a:r>
              <a:rPr lang="ru-RU" dirty="0" err="1" smtClean="0"/>
              <a:t>Стефано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643086"/>
          </a:xfrm>
        </p:spPr>
        <p:txBody>
          <a:bodyPr>
            <a:normAutofit/>
          </a:bodyPr>
          <a:lstStyle/>
          <a:p>
            <a:r>
              <a:rPr lang="ru-RU" dirty="0" smtClean="0"/>
              <a:t>Новое время. </a:t>
            </a:r>
            <a:r>
              <a:rPr lang="ru-RU" dirty="0"/>
              <a:t>Иллюстрированное приложение. </a:t>
            </a:r>
            <a:r>
              <a:rPr lang="ru-RU" dirty="0" smtClean="0"/>
              <a:t>1914. 15 ноября. </a:t>
            </a:r>
            <a:r>
              <a:rPr lang="ru-RU" dirty="0"/>
              <a:t>С. </a:t>
            </a:r>
            <a:r>
              <a:rPr lang="ru-RU" dirty="0" smtClean="0"/>
              <a:t>375.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2062"/>
          <a:stretch>
            <a:fillRect/>
          </a:stretch>
        </p:blipFill>
        <p:spPr>
          <a:xfrm>
            <a:off x="3059113" y="1143000"/>
            <a:ext cx="3241675" cy="4541838"/>
          </a:xfrm>
        </p:spPr>
      </p:pic>
    </p:spTree>
    <p:extLst>
      <p:ext uri="{BB962C8B-B14F-4D97-AF65-F5344CB8AC3E}">
        <p14:creationId xmlns:p14="http://schemas.microsoft.com/office/powerpoint/2010/main" val="204813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Русский храм-усыпальница </a:t>
            </a:r>
            <a:br>
              <a:rPr lang="ru-RU" dirty="0"/>
            </a:br>
            <a:r>
              <a:rPr lang="ru-RU" dirty="0"/>
              <a:t>в Сан-</a:t>
            </a:r>
            <a:r>
              <a:rPr lang="ru-RU" dirty="0" err="1"/>
              <a:t>Стефано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41128"/>
            <a:ext cx="3384649" cy="43455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Нива. 1914. № 48. 29 ноября. С. 1.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19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памятник в Сан-</a:t>
            </a:r>
            <a:r>
              <a:rPr lang="ru-RU" dirty="0" err="1" smtClean="0"/>
              <a:t>Стефано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Открытое письмо. Османская империя. Начало </a:t>
            </a:r>
            <a:r>
              <a:rPr lang="en-US" dirty="0" smtClean="0"/>
              <a:t>XX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4104"/>
          <a:stretch>
            <a:fillRect/>
          </a:stretch>
        </p:blipFill>
        <p:spPr>
          <a:xfrm>
            <a:off x="3276600" y="1143000"/>
            <a:ext cx="2735263" cy="4541838"/>
          </a:xfrm>
        </p:spPr>
      </p:pic>
    </p:spTree>
    <p:extLst>
      <p:ext uri="{BB962C8B-B14F-4D97-AF65-F5344CB8AC3E}">
        <p14:creationId xmlns:p14="http://schemas.microsoft.com/office/powerpoint/2010/main" val="295284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31968" cy="895350"/>
          </a:xfrm>
        </p:spPr>
        <p:txBody>
          <a:bodyPr/>
          <a:lstStyle/>
          <a:p>
            <a:r>
              <a:rPr lang="ru-RU" dirty="0" smtClean="0"/>
              <a:t>Шейх </a:t>
            </a:r>
            <a:r>
              <a:rPr lang="ru-RU" dirty="0" err="1" smtClean="0"/>
              <a:t>уль</a:t>
            </a:r>
            <a:r>
              <a:rPr lang="ru-RU" dirty="0" smtClean="0"/>
              <a:t> Ислам провозглашает </a:t>
            </a:r>
            <a:br>
              <a:rPr lang="ru-RU" dirty="0" smtClean="0"/>
            </a:br>
            <a:r>
              <a:rPr lang="ru-RU" dirty="0" smtClean="0"/>
              <a:t>«Священную войну» в мечети </a:t>
            </a:r>
            <a:r>
              <a:rPr lang="ru-RU" dirty="0" err="1" smtClean="0"/>
              <a:t>Фатих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877272"/>
            <a:ext cx="5711824" cy="533400"/>
          </a:xfrm>
        </p:spPr>
        <p:txBody>
          <a:bodyPr/>
          <a:lstStyle/>
          <a:p>
            <a:r>
              <a:rPr lang="ru-RU" dirty="0"/>
              <a:t>Летопись войны. 1915. 3 января. № 20</a:t>
            </a:r>
            <a:r>
              <a:rPr lang="ru-RU" dirty="0" smtClean="0"/>
              <a:t>.</a:t>
            </a:r>
            <a:r>
              <a:rPr lang="en-US" dirty="0" smtClean="0"/>
              <a:t> C</a:t>
            </a:r>
            <a:r>
              <a:rPr lang="ru-RU" dirty="0" smtClean="0"/>
              <a:t>. 327.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r="7852"/>
          <a:stretch>
            <a:fillRect/>
          </a:stretch>
        </p:blipFill>
        <p:spPr>
          <a:xfrm>
            <a:off x="900113" y="1143000"/>
            <a:ext cx="7127875" cy="4541838"/>
          </a:xfrm>
        </p:spPr>
      </p:pic>
    </p:spTree>
    <p:extLst>
      <p:ext uri="{BB962C8B-B14F-4D97-AF65-F5344CB8AC3E}">
        <p14:creationId xmlns:p14="http://schemas.microsoft.com/office/powerpoint/2010/main" val="239070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«Немецко-турецкое варварство»</a:t>
            </a:r>
            <a:br>
              <a:rPr lang="ru-RU" dirty="0"/>
            </a:br>
            <a:r>
              <a:rPr lang="ru-RU" dirty="0" smtClean="0"/>
              <a:t>илл.3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66" y="1143000"/>
            <a:ext cx="2869506" cy="45418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Искры. 1916. № 3. С. 19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«Немецко-турецкое варварство»</a:t>
            </a:r>
            <a:br>
              <a:rPr lang="ru-RU" dirty="0" smtClean="0"/>
            </a:br>
            <a:r>
              <a:rPr lang="ru-RU" dirty="0" smtClean="0"/>
              <a:t>илл.2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Искры. 1916. № 3. С. 19.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4698"/>
          <a:stretch>
            <a:fillRect/>
          </a:stretch>
        </p:blipFill>
        <p:spPr>
          <a:xfrm>
            <a:off x="3132138" y="1143000"/>
            <a:ext cx="2735262" cy="4541838"/>
          </a:xfrm>
        </p:spPr>
      </p:pic>
    </p:spTree>
    <p:extLst>
      <p:ext uri="{BB962C8B-B14F-4D97-AF65-F5344CB8AC3E}">
        <p14:creationId xmlns:p14="http://schemas.microsoft.com/office/powerpoint/2010/main" val="375340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«Немецко-турецкое варварство»</a:t>
            </a:r>
            <a:br>
              <a:rPr lang="ru-RU" dirty="0"/>
            </a:br>
            <a:r>
              <a:rPr lang="ru-RU" dirty="0" smtClean="0"/>
              <a:t>илл.3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506"/>
          <a:stretch>
            <a:fillRect/>
          </a:stretch>
        </p:blipFill>
        <p:spPr>
          <a:xfrm>
            <a:off x="2627313" y="1143000"/>
            <a:ext cx="3673475" cy="45418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Искры. 1916. № 3. С. 19.</a:t>
            </a:r>
          </a:p>
        </p:txBody>
      </p:sp>
    </p:spTree>
    <p:extLst>
      <p:ext uri="{BB962C8B-B14F-4D97-AF65-F5344CB8AC3E}">
        <p14:creationId xmlns:p14="http://schemas.microsoft.com/office/powerpoint/2010/main" val="330597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Единственный снимок, не попавший в русский журнал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r="734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Фотография, приписываемая фильму </a:t>
            </a:r>
            <a:r>
              <a:rPr lang="ru-RU" dirty="0" err="1" smtClean="0"/>
              <a:t>Фуата</a:t>
            </a:r>
            <a:r>
              <a:rPr lang="ru-RU" dirty="0" smtClean="0"/>
              <a:t> </a:t>
            </a:r>
            <a:r>
              <a:rPr lang="ru-RU" dirty="0" err="1" smtClean="0"/>
              <a:t>Узкыная</a:t>
            </a:r>
            <a:r>
              <a:rPr lang="ru-RU" dirty="0" smtClean="0"/>
              <a:t>. 1914. </a:t>
            </a:r>
            <a:r>
              <a:rPr lang="en-US" dirty="0" err="1" smtClean="0"/>
              <a:t>Gökhan</a:t>
            </a:r>
            <a:r>
              <a:rPr lang="en-US" dirty="0" smtClean="0"/>
              <a:t> </a:t>
            </a:r>
            <a:r>
              <a:rPr lang="en-US" dirty="0" err="1"/>
              <a:t>Akçura</a:t>
            </a:r>
            <a:r>
              <a:rPr lang="en-US" dirty="0"/>
              <a:t> Archive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798906"/>
      </p:ext>
    </p:extLst>
  </p:cSld>
  <p:clrMapOvr>
    <a:masterClrMapping/>
  </p:clrMapOvr>
</p:sld>
</file>

<file path=ppt/theme/theme1.xml><?xml version="1.0" encoding="utf-8"?>
<a:theme xmlns:a="http://schemas.openxmlformats.org/drawingml/2006/main" name="Исполните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1450</TotalTime>
  <Words>312</Words>
  <Application>Microsoft Office PowerPoint</Application>
  <PresentationFormat>Экран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Памятники русскому оружию  в Турции в иллюстрированных журналах Первой мировой войны</vt:lpstr>
      <vt:lpstr>Русский храм-усыпальница  в Сан-Стефано</vt:lpstr>
      <vt:lpstr>Русский храм-усыпальница  в Сан-Стефано</vt:lpstr>
      <vt:lpstr>Русский памятник в Сан-Стефано</vt:lpstr>
      <vt:lpstr>Шейх уль Ислам провозглашает  «Священную войну» в мечети Фатих</vt:lpstr>
      <vt:lpstr>«Немецко-турецкое варварство» илл.3</vt:lpstr>
      <vt:lpstr>«Немецко-турецкое варварство» илл.2</vt:lpstr>
      <vt:lpstr>«Немецко-турецкое варварство» илл.3</vt:lpstr>
      <vt:lpstr>Единственный снимок, не попавший в русский журнал</vt:lpstr>
      <vt:lpstr>Общий вид Эрзерума</vt:lpstr>
      <vt:lpstr>Памятник-часовня в Эрзеруме</vt:lpstr>
      <vt:lpstr>Памятник русским воинам, погибшим в 1877 г. при взятии Карса</vt:lpstr>
      <vt:lpstr>Памятник на братской могиле воинов, павших в 1877 г. в Карсе</vt:lpstr>
      <vt:lpstr>Часовня в Карсе в память взятия его русскими войсками в 1877 г.</vt:lpstr>
      <vt:lpstr>Реконструкция комплекса  в Сан-Стефано</vt:lpstr>
      <vt:lpstr>Памятник на «Холме чести» Гюмри, Армения</vt:lpstr>
      <vt:lpstr>Aziziye Anýtý Erzurum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русскому оружию в Турции в иллюстрированных журналах Первой мировой войны</dc:title>
  <dc:creator>Yulia Me</dc:creator>
  <cp:lastModifiedBy>Yulia Me</cp:lastModifiedBy>
  <cp:revision>78</cp:revision>
  <dcterms:created xsi:type="dcterms:W3CDTF">2015-04-11T07:43:43Z</dcterms:created>
  <dcterms:modified xsi:type="dcterms:W3CDTF">2015-04-23T04:36:32Z</dcterms:modified>
</cp:coreProperties>
</file>