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Ворошилова Мария Борисовна </a:t>
            </a:r>
          </a:p>
          <a:p>
            <a:r>
              <a:rPr lang="ru-RU" dirty="0" smtClean="0"/>
              <a:t>Уральский государственный педагогический университет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Свастика – орудие пропаганды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или  </a:t>
            </a:r>
            <a:r>
              <a:rPr lang="ru-RU" dirty="0" smtClean="0"/>
              <a:t>инструмент художника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Юридическая практика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Федеральный закон </a:t>
            </a:r>
            <a:r>
              <a:rPr lang="ru-RU" dirty="0" smtClean="0"/>
              <a:t>№114 «О противодействии экстремистской деятельности» </a:t>
            </a:r>
            <a:endParaRPr lang="ru-RU" dirty="0" smtClean="0"/>
          </a:p>
          <a:p>
            <a:pPr algn="r">
              <a:buNone/>
            </a:pPr>
            <a:r>
              <a:rPr lang="ru-RU" sz="2000" i="1" dirty="0" smtClean="0"/>
              <a:t>«пропаганду </a:t>
            </a:r>
            <a:r>
              <a:rPr lang="ru-RU" sz="2000" i="1" dirty="0" smtClean="0"/>
              <a:t>и публичное демонстрирование нацистской символики либо атрибутики или символики, сходных с нацистской атрибутикой или символикой до степени смешения, либо публичное демонстрирование атрибутики или символики экстремистских </a:t>
            </a:r>
            <a:r>
              <a:rPr lang="ru-RU" sz="2000" i="1" dirty="0" smtClean="0"/>
              <a:t>организаций»</a:t>
            </a:r>
          </a:p>
          <a:p>
            <a:r>
              <a:rPr lang="ru-RU" dirty="0" smtClean="0"/>
              <a:t>Федеральный закон №</a:t>
            </a:r>
            <a:r>
              <a:rPr lang="ru-RU" dirty="0" smtClean="0"/>
              <a:t>80 «Об увековечении Победы советского народа в Великой Отечественной Войне </a:t>
            </a:r>
            <a:r>
              <a:rPr lang="ru-RU" dirty="0" smtClean="0"/>
              <a:t>1941-1945  </a:t>
            </a:r>
            <a:r>
              <a:rPr lang="ru-RU" dirty="0" smtClean="0"/>
              <a:t>годов</a:t>
            </a:r>
            <a:r>
              <a:rPr lang="ru-RU" dirty="0" smtClean="0"/>
              <a:t>»</a:t>
            </a:r>
          </a:p>
          <a:p>
            <a:pPr algn="r">
              <a:buNone/>
            </a:pPr>
            <a:r>
              <a:rPr lang="ru-RU" sz="2000" i="1" dirty="0" smtClean="0"/>
              <a:t>«использование </a:t>
            </a:r>
            <a:r>
              <a:rPr lang="ru-RU" sz="2000" i="1" dirty="0" smtClean="0"/>
              <a:t>в любой </a:t>
            </a:r>
            <a:r>
              <a:rPr lang="ru-RU" sz="2000" i="1" dirty="0" smtClean="0"/>
              <a:t>форме»</a:t>
            </a:r>
            <a:endParaRPr lang="ru-RU" sz="2000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&amp;Kcy;&amp;acy;&amp;rcy;&amp;icy;&amp;kcy;&amp;acy;&amp;tcy;&amp;ucy;&amp;rcy;&amp;acy;, &amp;ZHcy;&amp;Kcy;&amp;KHcy;. &amp;Fcy;&amp;ocy;&amp;tcy;&amp;ocy;: Carikatura.Ru 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988840"/>
            <a:ext cx="590465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274320" algn="just">
              <a:buNone/>
            </a:pPr>
            <a:r>
              <a:rPr lang="ru-RU" sz="3200" i="1" dirty="0" smtClean="0"/>
              <a:t>Такое чувство, что живу на территории </a:t>
            </a:r>
            <a:r>
              <a:rPr lang="ru-RU" sz="3200" b="1" i="1" dirty="0" smtClean="0"/>
              <a:t>оккупированной войсками Третьего Рейха.</a:t>
            </a:r>
            <a:endParaRPr lang="ru-RU" sz="3200" b="1" dirty="0" smtClean="0"/>
          </a:p>
          <a:p>
            <a:pPr marL="0" indent="274320" algn="just">
              <a:buNone/>
            </a:pPr>
            <a:r>
              <a:rPr lang="ru-RU" sz="3200" i="1" dirty="0" smtClean="0"/>
              <a:t>Половины заводов нет. Граждане работают только за еду и оплату ЖКУ. Даже </a:t>
            </a:r>
            <a:r>
              <a:rPr lang="ru-RU" sz="3200" b="1" i="1" dirty="0" smtClean="0"/>
              <a:t>немецкие военнопленные </a:t>
            </a:r>
            <a:r>
              <a:rPr lang="ru-RU" sz="3200" i="1" dirty="0" smtClean="0"/>
              <a:t>лучше строили, чем братки из Единой России.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114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Справедливость</vt:lpstr>
      <vt:lpstr>Свастика – орудие пропаганды   или  инструмент художника </vt:lpstr>
      <vt:lpstr>Юридическая практика 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Свастика – орудие пропаганды   или  инструмент художника </dc:title>
  <cp:lastModifiedBy>user</cp:lastModifiedBy>
  <cp:revision>1</cp:revision>
  <dcterms:modified xsi:type="dcterms:W3CDTF">2015-04-21T12:08:45Z</dcterms:modified>
</cp:coreProperties>
</file>