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34" r:id="rId1"/>
  </p:sldMasterIdLst>
  <p:notesMasterIdLst>
    <p:notesMasterId r:id="rId48"/>
  </p:notesMasterIdLst>
  <p:sldIdLst>
    <p:sldId id="290" r:id="rId2"/>
    <p:sldId id="355" r:id="rId3"/>
    <p:sldId id="356" r:id="rId4"/>
    <p:sldId id="307" r:id="rId5"/>
    <p:sldId id="312" r:id="rId6"/>
    <p:sldId id="354" r:id="rId7"/>
    <p:sldId id="302" r:id="rId8"/>
    <p:sldId id="311" r:id="rId9"/>
    <p:sldId id="336" r:id="rId10"/>
    <p:sldId id="330" r:id="rId11"/>
    <p:sldId id="339" r:id="rId12"/>
    <p:sldId id="345" r:id="rId13"/>
    <p:sldId id="309" r:id="rId14"/>
    <p:sldId id="314" r:id="rId15"/>
    <p:sldId id="334" r:id="rId16"/>
    <p:sldId id="353" r:id="rId17"/>
    <p:sldId id="337" r:id="rId18"/>
    <p:sldId id="359" r:id="rId19"/>
    <p:sldId id="305" r:id="rId20"/>
    <p:sldId id="310" r:id="rId21"/>
    <p:sldId id="315" r:id="rId22"/>
    <p:sldId id="352" r:id="rId23"/>
    <p:sldId id="327" r:id="rId24"/>
    <p:sldId id="350" r:id="rId25"/>
    <p:sldId id="351" r:id="rId26"/>
    <p:sldId id="323" r:id="rId27"/>
    <p:sldId id="358" r:id="rId28"/>
    <p:sldId id="317" r:id="rId29"/>
    <p:sldId id="342" r:id="rId30"/>
    <p:sldId id="349" r:id="rId31"/>
    <p:sldId id="347" r:id="rId32"/>
    <p:sldId id="321" r:id="rId33"/>
    <p:sldId id="341" r:id="rId34"/>
    <p:sldId id="332" r:id="rId35"/>
    <p:sldId id="338" r:id="rId36"/>
    <p:sldId id="324" r:id="rId37"/>
    <p:sldId id="343" r:id="rId38"/>
    <p:sldId id="325" r:id="rId39"/>
    <p:sldId id="322" r:id="rId40"/>
    <p:sldId id="326" r:id="rId41"/>
    <p:sldId id="335" r:id="rId42"/>
    <p:sldId id="348" r:id="rId43"/>
    <p:sldId id="328" r:id="rId44"/>
    <p:sldId id="331" r:id="rId45"/>
    <p:sldId id="319" r:id="rId46"/>
    <p:sldId id="361" r:id="rId47"/>
  </p:sldIdLst>
  <p:sldSz cx="9144000" cy="6858000" type="screen4x3"/>
  <p:notesSz cx="6858000" cy="9144000"/>
  <p:defaultTextStyle>
    <a:defPPr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08" d="100"/>
          <a:sy n="108" d="100"/>
        </p:scale>
        <p:origin x="-2464" y="-13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notesMaster" Target="notesMasters/notesMaster1.xml"/><Relationship Id="rId4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B23234-6E6A-44AF-9C15-C8E59BB865C8}" type="datetimeFigureOut">
              <a:rPr lang="ru-RU" smtClean="0"/>
              <a:pPr/>
              <a:t>23.04.15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E783EE-6AD5-4DD4-8A74-79E1B8845F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87667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smtClean="0"/>
              <a:t>Matti Meikäläinen 31.05.1890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783EE-6AD5-4DD4-8A74-79E1B8845FC0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12877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Tuulispää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№ 38 18.09.1908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783EE-6AD5-4DD4-8A74-79E1B8845FC0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Tuulispää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№ 8 22.02.1907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783EE-6AD5-4DD4-8A74-79E1B8845FC0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Fyren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№ 1-2 12.01.1907 стр. 10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783EE-6AD5-4DD4-8A74-79E1B8845FC0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Fyren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№ 9 03.03.1906 стр. </a:t>
            </a:r>
            <a:r>
              <a:rPr lang="ru-RU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7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783EE-6AD5-4DD4-8A74-79E1B8845FC0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Velikulta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№ 16 03.09.1910</a:t>
            </a:r>
          </a:p>
          <a:p>
            <a:r>
              <a:rPr lang="ru-RU" dirty="0" err="1" smtClean="0"/>
              <a:t>Читтели</a:t>
            </a:r>
            <a:r>
              <a:rPr lang="ru-RU" dirty="0" smtClean="0"/>
              <a:t> этих газет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783EE-6AD5-4DD4-8A74-79E1B8845FC0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Kurikka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№ 3 01.021909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783EE-6AD5-4DD4-8A74-79E1B8845FC0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Velikulta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№ 24-25 01.12.1910 стр. 12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виде газеты, но с явно негативным подтекстом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783EE-6AD5-4DD4-8A74-79E1B8845FC0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Fyren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№ 28 18.07.1908      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Fyren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№ 4 25.01.1908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783EE-6AD5-4DD4-8A74-79E1B8845FC0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Fyren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№ 25 23.06.1906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783EE-6AD5-4DD4-8A74-79E1B8845FC0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Fyren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№ 40 10.10.1908 стр. 6</a:t>
            </a:r>
            <a:r>
              <a:rPr lang="fi-FI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/>
            </a:r>
            <a:br>
              <a:rPr lang="fi-FI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fi-FI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http://www.igotofin.ru/uploads/images/helsinki_monument_4_1.jpg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783EE-6AD5-4DD4-8A74-79E1B8845FC0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                                  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Fyren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№ 6 08.02.1908 стр. 4             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Fyren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№ 38 18.09.1909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783EE-6AD5-4DD4-8A74-79E1B8845FC0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56832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Kurikka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№ 8 15.04.1909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783EE-6AD5-4DD4-8A74-79E1B8845FC0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Velikulta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№ 7 08.04.1909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783EE-6AD5-4DD4-8A74-79E1B8845FC0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Kurikka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№ 19 01.10.1909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783EE-6AD5-4DD4-8A74-79E1B8845FC0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Kurikka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№ 11 01.06.1909</a:t>
            </a:r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783EE-6AD5-4DD4-8A74-79E1B8845FC0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Velikulta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№ 25-26 01.12.1906 стр. 12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783EE-6AD5-4DD4-8A74-79E1B8845FC0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1908 № 1415.07.1908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783EE-6AD5-4DD4-8A74-79E1B8845FC0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Velikulta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№ 5-6 17.03.1910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783EE-6AD5-4DD4-8A74-79E1B8845FC0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Tuulispää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№ 4 24.01.1908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783EE-6AD5-4DD4-8A74-79E1B8845FC0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Tuulispää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№ 5 02.02.1906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783EE-6AD5-4DD4-8A74-79E1B8845FC0}" type="slidenum">
              <a:rPr lang="ru-RU" smtClean="0"/>
              <a:pPr/>
              <a:t>30</a:t>
            </a:fld>
            <a:endParaRPr lang="ru-RU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Tuulispää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№ 42 19.10.1906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783EE-6AD5-4DD4-8A74-79E1B8845FC0}" type="slidenum">
              <a:rPr lang="ru-RU" smtClean="0"/>
              <a:pPr/>
              <a:t>31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Fyren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№ 18 01.05.1907 стр. 11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783EE-6AD5-4DD4-8A74-79E1B8845FC0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Velikulta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№ 10 17.05.1906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783EE-6AD5-4DD4-8A74-79E1B8845FC0}" type="slidenum">
              <a:rPr lang="ru-RU" smtClean="0"/>
              <a:pPr/>
              <a:t>32</a:t>
            </a:fld>
            <a:endParaRPr lang="ru-RU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Tuulispää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№ 21 22.05.1908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783EE-6AD5-4DD4-8A74-79E1B8845FC0}" type="slidenum">
              <a:rPr lang="ru-RU" smtClean="0"/>
              <a:pPr/>
              <a:t>33</a:t>
            </a:fld>
            <a:endParaRPr lang="ru-RU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Velikulta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№ 8 28.04.1910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783EE-6AD5-4DD4-8A74-79E1B8845FC0}" type="slidenum">
              <a:rPr lang="ru-RU" smtClean="0"/>
              <a:pPr/>
              <a:t>34</a:t>
            </a:fld>
            <a:endParaRPr lang="ru-RU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Tuulispää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№ 46 13.11.1908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783EE-6AD5-4DD4-8A74-79E1B8845FC0}" type="slidenum">
              <a:rPr lang="ru-RU" smtClean="0"/>
              <a:pPr/>
              <a:t>35</a:t>
            </a:fld>
            <a:endParaRPr lang="ru-RU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Velikulta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№ 4 24.02.1910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783EE-6AD5-4DD4-8A74-79E1B8845FC0}" type="slidenum">
              <a:rPr lang="ru-RU" smtClean="0"/>
              <a:pPr/>
              <a:t>36</a:t>
            </a:fld>
            <a:endParaRPr lang="ru-RU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Tuulispää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№ 3 17.01.1908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783EE-6AD5-4DD4-8A74-79E1B8845FC0}" type="slidenum">
              <a:rPr lang="ru-RU" smtClean="0"/>
              <a:pPr/>
              <a:t>37</a:t>
            </a:fld>
            <a:endParaRPr lang="ru-RU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Velikulta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№ 1 12.01.1907 стр. 4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783EE-6AD5-4DD4-8A74-79E1B8845FC0}" type="slidenum">
              <a:rPr lang="ru-RU" smtClean="0"/>
              <a:pPr/>
              <a:t>38</a:t>
            </a:fld>
            <a:endParaRPr lang="ru-RU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Velikulta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№ 5 07.03.1907 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Velikulta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№ 5 07.03.1907 стр. 2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783EE-6AD5-4DD4-8A74-79E1B8845FC0}" type="slidenum">
              <a:rPr lang="ru-RU" smtClean="0"/>
              <a:pPr/>
              <a:t>39</a:t>
            </a:fld>
            <a:endParaRPr lang="ru-RU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Velikulta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№ 8 16.04.1908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783EE-6AD5-4DD4-8A74-79E1B8845FC0}" type="slidenum">
              <a:rPr lang="ru-RU" smtClean="0"/>
              <a:pPr/>
              <a:t>40</a:t>
            </a:fld>
            <a:endParaRPr lang="ru-RU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Velikulta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№ 22 10.11.1910  стр. 4 и стр. 8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783EE-6AD5-4DD4-8A74-79E1B8845FC0}" type="slidenum">
              <a:rPr lang="ru-RU" smtClean="0"/>
              <a:pPr/>
              <a:t>41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Fyren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№ 49 08.12.1906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783EE-6AD5-4DD4-8A74-79E1B8845FC0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Tuulispää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№ 34 24.08.1906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783EE-6AD5-4DD4-8A74-79E1B8845FC0}" type="slidenum">
              <a:rPr lang="ru-RU" smtClean="0"/>
              <a:pPr/>
              <a:t>42</a:t>
            </a:fld>
            <a:endParaRPr lang="ru-RU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Velikulta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№ 6 26.03.1909 стр. 5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783EE-6AD5-4DD4-8A74-79E1B8845FC0}" type="slidenum">
              <a:rPr lang="ru-RU" smtClean="0"/>
              <a:pPr/>
              <a:t>43</a:t>
            </a:fld>
            <a:endParaRPr lang="ru-RU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Velikulta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№ 17 19.08.1909 стр. 4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783EE-6AD5-4DD4-8A74-79E1B8845FC0}" type="slidenum">
              <a:rPr lang="ru-RU" smtClean="0"/>
              <a:pPr/>
              <a:t>44</a:t>
            </a:fld>
            <a:endParaRPr lang="ru-RU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Velikulta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№ 16 08.06.1907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783EE-6AD5-4DD4-8A74-79E1B8845FC0}" type="slidenum">
              <a:rPr lang="ru-RU" smtClean="0"/>
              <a:pPr/>
              <a:t>45</a:t>
            </a:fld>
            <a:endParaRPr lang="ru-RU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1908 № 13 01.07.1908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783EE-6AD5-4DD4-8A74-79E1B8845FC0}" type="slidenum">
              <a:rPr lang="ru-RU" smtClean="0"/>
              <a:pPr/>
              <a:t>46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Kurikka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№ 4 01.03.1906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783EE-6AD5-4DD4-8A74-79E1B8845FC0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Ampiainen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№ 17 27.08.1910        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Ampiainen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№ 21 22.10.1910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783EE-6AD5-4DD4-8A74-79E1B8845FC0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Fyren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№ 44 03.11.1906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783EE-6AD5-4DD4-8A74-79E1B8845FC0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Tuulispää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№ 22 29.05.1908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783EE-6AD5-4DD4-8A74-79E1B8845FC0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Velikulta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№ 14 13.07.1909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783EE-6AD5-4DD4-8A74-79E1B8845FC0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3124200"/>
            <a:ext cx="6477000" cy="1914144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800" y="5056632"/>
            <a:ext cx="6477000" cy="1174088"/>
          </a:xfrm>
        </p:spPr>
        <p:txBody>
          <a:bodyPr vert="horz" lIns="91440" tIns="0" rIns="45720" bIns="0" rtlCol="0">
            <a:normAutofit/>
          </a:bodyPr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buSzPct val="90000"/>
              <a:buFontTx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00216"/>
            <a:ext cx="1984248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fld id="{76A09136-59C0-D746-BE00-56F09F0FBCF3}" type="datetimeFigureOut">
              <a:rPr lang="ru-RU" smtClean="0"/>
              <a:pPr/>
              <a:t>23.04.15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9352" y="6300216"/>
            <a:ext cx="3813048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320" y="6300216"/>
            <a:ext cx="685800" cy="274320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fld id="{B51EACD6-A525-4B49-8009-7F09B4461B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spd="slow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09136-59C0-D746-BE00-56F09F0FBCF3}" type="datetimeFigureOut">
              <a:rPr lang="ru-RU" smtClean="0"/>
              <a:pPr/>
              <a:t>23.04.15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13EE7-5898-5443-AB2D-7EEC712908C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tabLst/>
              <a:defRPr sz="1800"/>
            </a:lvl6pPr>
            <a:lvl7pPr marL="2290763" indent="-344488">
              <a:tabLst/>
              <a:defRPr sz="1800"/>
            </a:lvl7pPr>
            <a:lvl8pPr marL="2290763" indent="-344488">
              <a:tabLst/>
              <a:defRPr sz="1800"/>
            </a:lvl8pPr>
            <a:lvl9pPr marL="2290763" indent="-344488">
              <a:tabLst/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</p:spTree>
  </p:cSld>
  <p:clrMapOvr>
    <a:masterClrMapping/>
  </p:clrMapOvr>
  <p:transition xmlns:p14="http://schemas.microsoft.com/office/powerpoint/2010/main" spd="slow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09136-59C0-D746-BE00-56F09F0FBCF3}" type="datetimeFigureOut">
              <a:rPr lang="ru-RU" smtClean="0"/>
              <a:pPr/>
              <a:t>23.04.15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13EE7-5898-5443-AB2D-7EEC712908C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</p:spTree>
  </p:cSld>
  <p:clrMapOvr>
    <a:masterClrMapping/>
  </p:clrMapOvr>
  <p:transition xmlns:p14="http://schemas.microsoft.com/office/powerpoint/2010/main" spd="slow"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09136-59C0-D746-BE00-56F09F0FBCF3}" type="datetimeFigureOut">
              <a:rPr lang="ru-RU" smtClean="0"/>
              <a:pPr/>
              <a:t>23.04.15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13EE7-5898-5443-AB2D-7EEC712908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xmlns:p14="http://schemas.microsoft.com/office/powerpoint/2010/main" spd="slow"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09136-59C0-D746-BE00-56F09F0FBCF3}" type="datetimeFigureOut">
              <a:rPr lang="ru-RU" smtClean="0"/>
              <a:pPr/>
              <a:t>23.04.15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13EE7-5898-5443-AB2D-7EEC712908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xmlns:p14="http://schemas.microsoft.com/office/powerpoint/2010/main" spd="slow"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690048"/>
            <a:ext cx="356393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7250" y="368490"/>
            <a:ext cx="3566160" cy="5627498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 marL="2290763" indent="-344488">
              <a:defRPr sz="2000"/>
            </a:lvl7pPr>
            <a:lvl8pPr marL="2290763" indent="-344488">
              <a:defRPr sz="2000"/>
            </a:lvl8pPr>
            <a:lvl9pPr marL="2290763" indent="-344488"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398" y="2866030"/>
            <a:ext cx="3563938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09136-59C0-D746-BE00-56F09F0FBCF3}" type="datetimeFigureOut">
              <a:rPr lang="ru-RU" smtClean="0"/>
              <a:pPr/>
              <a:t>23.04.15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13EE7-5898-5443-AB2D-7EEC712908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xmlns:p14="http://schemas.microsoft.com/office/powerpoint/2010/main" spd="slow"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7546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7544" y="2699982"/>
            <a:ext cx="3566160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09136-59C0-D746-BE00-56F09F0FBCF3}" type="datetimeFigureOut">
              <a:rPr lang="ru-RU" smtClean="0"/>
              <a:pPr/>
              <a:t>23.04.15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13EE7-5898-5443-AB2D-7EEC712908CA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3" name="Group 7"/>
          <p:cNvGrpSpPr/>
          <p:nvPr/>
        </p:nvGrpSpPr>
        <p:grpSpPr>
          <a:xfrm rot="21421631">
            <a:off x="629028" y="505650"/>
            <a:ext cx="3850925" cy="5516274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4"/>
          </p:nvPr>
        </p:nvSpPr>
        <p:spPr>
          <a:xfrm rot="21421631">
            <a:off x="808793" y="667560"/>
            <a:ext cx="3468664" cy="512472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ru-RU" smtClean="0"/>
              <a:t>Чтобы добавить рисунок, перетащите его на заполнитель или щелкните значок</a:t>
            </a:r>
            <a:endParaRPr/>
          </a:p>
        </p:txBody>
      </p:sp>
    </p:spTree>
  </p:cSld>
  <p:clrMapOvr>
    <a:masterClrMapping/>
  </p:clrMapOvr>
  <p:transition xmlns:p14="http://schemas.microsoft.com/office/powerpoint/2010/main" spd="slow">
    <p:wipe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рисунк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3"/>
          <p:cNvGrpSpPr/>
          <p:nvPr/>
        </p:nvGrpSpPr>
        <p:grpSpPr>
          <a:xfrm rot="21214351">
            <a:off x="313409" y="3520798"/>
            <a:ext cx="4088024" cy="302602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6"/>
          </p:nvPr>
        </p:nvSpPr>
        <p:spPr>
          <a:xfrm rot="21214351">
            <a:off x="491057" y="3682579"/>
            <a:ext cx="3704109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ru-RU" smtClean="0"/>
              <a:t>Чтобы добавить рисунок, перетащите его на заполнитель или щелкните значок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232774">
            <a:off x="169481" y="241256"/>
            <a:ext cx="4088024" cy="3026020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347129" y="403037"/>
            <a:ext cx="3704109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ru-RU" smtClean="0"/>
              <a:t>Чтобы добавить рисунок, перетащите его на заполнитель или щелкните значок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3434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3432" y="2699982"/>
            <a:ext cx="3566160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09136-59C0-D746-BE00-56F09F0FBCF3}" type="datetimeFigureOut">
              <a:rPr lang="ru-RU" smtClean="0"/>
              <a:pPr/>
              <a:t>23.04.15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13EE7-5898-5443-AB2D-7EEC712908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xmlns:p14="http://schemas.microsoft.com/office/powerpoint/2010/main" spd="slow">
    <p:wipe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над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32774">
            <a:off x="2059282" y="379100"/>
            <a:ext cx="5031327" cy="3443312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8736"/>
            <a:ext cx="7315200" cy="98797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09136-59C0-D746-BE00-56F09F0FBCF3}" type="datetimeFigureOut">
              <a:rPr lang="ru-RU" smtClean="0"/>
              <a:pPr/>
              <a:t>23.04.15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13EE7-5898-5443-AB2D-7EEC712908C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2248157" y="564564"/>
            <a:ext cx="4653577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ru-RU" smtClean="0"/>
              <a:t>Чтобы добавить рисунок, перетащите его на заполнитель или щелкните значок</a:t>
            </a:r>
            <a:endParaRPr/>
          </a:p>
        </p:txBody>
      </p:sp>
    </p:spTree>
  </p:cSld>
  <p:clrMapOvr>
    <a:masterClrMapping/>
  </p:clrMapOvr>
  <p:transition xmlns:p14="http://schemas.microsoft.com/office/powerpoint/2010/main" spd="slow">
    <p:wipe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рисунка над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grpSp>
        <p:nvGrpSpPr>
          <p:cNvPr id="3" name="Group 13"/>
          <p:cNvGrpSpPr/>
          <p:nvPr/>
        </p:nvGrpSpPr>
        <p:grpSpPr>
          <a:xfrm rot="21420000">
            <a:off x="113687" y="116368"/>
            <a:ext cx="3969060" cy="370536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7"/>
          </p:nvPr>
        </p:nvSpPr>
        <p:spPr>
          <a:xfrm rot="21420000">
            <a:off x="299151" y="304998"/>
            <a:ext cx="3598455" cy="3334235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ru-RU" smtClean="0"/>
              <a:t>Чтобы добавить рисунок, перетащите его на заполнитель или щелкните значок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360000">
            <a:off x="4165479" y="323141"/>
            <a:ext cx="4792693" cy="3443312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6"/>
          </p:nvPr>
        </p:nvSpPr>
        <p:spPr>
          <a:xfrm rot="360000">
            <a:off x="4336486" y="507668"/>
            <a:ext cx="4432860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ru-RU" smtClean="0"/>
              <a:t>Чтобы добавить рисунок, перетащите его на заполнитель или щелкните значок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6106"/>
            <a:ext cx="7315200" cy="99060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09136-59C0-D746-BE00-56F09F0FBCF3}" type="datetimeFigureOut">
              <a:rPr lang="ru-RU" smtClean="0"/>
              <a:pPr/>
              <a:t>23.04.15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13EE7-5898-5443-AB2D-7EEC712908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xmlns:p14="http://schemas.microsoft.com/office/powerpoint/2010/main" spd="slow">
    <p:wipe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09136-59C0-D746-BE00-56F09F0FBCF3}" type="datetimeFigureOut">
              <a:rPr lang="ru-RU" smtClean="0"/>
              <a:pPr/>
              <a:t>23.04.15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13EE7-5898-5443-AB2D-7EEC712908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xmlns:p14="http://schemas.microsoft.com/office/powerpoint/2010/main" spd="slow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09136-59C0-D746-BE00-56F09F0FBCF3}" type="datetimeFigureOut">
              <a:rPr lang="ru-RU" smtClean="0"/>
              <a:pPr/>
              <a:t>23.04.15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13EE7-5898-5443-AB2D-7EEC712908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xmlns:p14="http://schemas.microsoft.com/office/powerpoint/2010/main" spd="slow">
    <p:wipe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51682" y="450851"/>
            <a:ext cx="846083" cy="5357812"/>
          </a:xfrm>
        </p:spPr>
        <p:txBody>
          <a:bodyPr vert="eaVert" anchor="t" anchorCtr="0"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50851"/>
            <a:ext cx="5943600" cy="5357812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09136-59C0-D746-BE00-56F09F0FBCF3}" type="datetimeFigureOut">
              <a:rPr lang="ru-RU" smtClean="0"/>
              <a:pPr/>
              <a:t>23.04.15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13EE7-5898-5443-AB2D-7EEC712908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xmlns:p14="http://schemas.microsoft.com/office/powerpoint/2010/main" spd="slow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 с водяным знаком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122215" y="3200400"/>
            <a:ext cx="8021782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0813" y="3833095"/>
            <a:ext cx="4724400" cy="1209964"/>
          </a:xfrm>
        </p:spPr>
        <p:txBody>
          <a:bodyPr lIns="45720" tIns="0" rIns="45720" bIns="0" anchor="b" anchorCtr="0">
            <a:noAutofit/>
          </a:bodyPr>
          <a:lstStyle>
            <a:lvl1pPr algn="l">
              <a:lnSpc>
                <a:spcPts val="5000"/>
              </a:lnSpc>
              <a:defRPr sz="4600"/>
            </a:lvl1pPr>
          </a:lstStyle>
          <a:p>
            <a:r>
              <a:rPr lang="ru-RU" smtClean="0"/>
              <a:t>Образец заголовка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0813" y="5056909"/>
            <a:ext cx="4724400" cy="1156586"/>
          </a:xfrm>
        </p:spPr>
        <p:txBody>
          <a:bodyPr lIns="91440" tIns="0" rIns="45720" bIns="0">
            <a:normAutofit/>
          </a:bodyPr>
          <a:lstStyle>
            <a:lvl1pPr marL="0" indent="0" algn="l">
              <a:lnSpc>
                <a:spcPts val="2600"/>
              </a:lnSpc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98744"/>
            <a:ext cx="1981200" cy="273050"/>
          </a:xfrm>
        </p:spPr>
        <p:txBody>
          <a:bodyPr/>
          <a:lstStyle>
            <a:lvl1pPr algn="l">
              <a:defRPr sz="1100">
                <a:latin typeface="Rockwell" pitchFamily="18" charset="0"/>
              </a:defRPr>
            </a:lvl1pPr>
          </a:lstStyle>
          <a:p>
            <a:fld id="{76A09136-59C0-D746-BE00-56F09F0FBCF3}" type="datetimeFigureOut">
              <a:rPr lang="ru-RU" smtClean="0"/>
              <a:pPr/>
              <a:t>23.04.15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400" y="6298744"/>
            <a:ext cx="3810000" cy="273050"/>
          </a:xfrm>
        </p:spPr>
        <p:txBody>
          <a:bodyPr/>
          <a:lstStyle>
            <a:lvl1pPr algn="l"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4856" y="6312392"/>
            <a:ext cx="685800" cy="265089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fld id="{77E13EE7-5898-5443-AB2D-7EEC712908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spd="slow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94560"/>
            <a:ext cx="7772400" cy="1362075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57016"/>
            <a:ext cx="7772400" cy="987552"/>
          </a:xfrm>
        </p:spPr>
        <p:txBody>
          <a:bodyPr vert="horz" lIns="91440" tIns="0" rIns="45720" bIns="0" rtlCol="0"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SzPct val="90000"/>
              <a:buFontTx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09136-59C0-D746-BE00-56F09F0FBCF3}" type="datetimeFigureOut">
              <a:rPr lang="ru-RU" smtClean="0"/>
              <a:pPr/>
              <a:t>23.04.15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13EE7-5898-5443-AB2D-7EEC712908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spd="slow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аздел с водяным знаком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12693" y="1689847"/>
            <a:ext cx="8431303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196353"/>
            <a:ext cx="5334000" cy="1362075"/>
          </a:xfrm>
        </p:spPr>
        <p:txBody>
          <a:bodyPr lIns="45720" tIns="0" rIns="45720" bIns="0" anchor="b" anchorCtr="0"/>
          <a:lstStyle>
            <a:lvl1pPr algn="l">
              <a:lnSpc>
                <a:spcPts val="5000"/>
              </a:lnSpc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60618"/>
            <a:ext cx="5334000" cy="983087"/>
          </a:xfrm>
        </p:spPr>
        <p:txBody>
          <a:bodyPr tIns="0" rIns="45720" bIns="0" anchor="t" anchorCtr="0"/>
          <a:lstStyle>
            <a:lvl1pPr marL="0" indent="0"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09136-59C0-D746-BE00-56F09F0FBCF3}" type="datetimeFigureOut">
              <a:rPr lang="ru-RU" smtClean="0"/>
              <a:pPr/>
              <a:t>23.04.15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13EE7-5898-5443-AB2D-7EEC712908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spd="slow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аздел с рисунком"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2775" y="4069804"/>
            <a:ext cx="553878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600" b="1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1240000">
            <a:off x="654352" y="445180"/>
            <a:ext cx="5416247" cy="3630168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1240000">
            <a:off x="857677" y="632632"/>
            <a:ext cx="5009597" cy="325526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ru-RU" smtClean="0"/>
              <a:t>Чтобы добавить рисунок, перетащите его на заполнитель или щелкните значок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58117" y="5230906"/>
            <a:ext cx="5532958" cy="865093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09136-59C0-D746-BE00-56F09F0FBCF3}" type="datetimeFigureOut">
              <a:rPr lang="ru-RU" smtClean="0"/>
              <a:pPr/>
              <a:t>23.04.15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13EE7-5898-5443-AB2D-7EEC712908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xmlns:p14="http://schemas.microsoft.com/office/powerpoint/2010/main" spd="slow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09136-59C0-D746-BE00-56F09F0FBCF3}" type="datetimeFigureOut">
              <a:rPr lang="ru-RU" smtClean="0"/>
              <a:pPr/>
              <a:t>23.04.15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13EE7-5898-5443-AB2D-7EEC712908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xmlns:p14="http://schemas.microsoft.com/office/powerpoint/2010/main" spd="slow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326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7367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2290763" indent="-344488">
              <a:defRPr sz="1600"/>
            </a:lvl6pPr>
            <a:lvl7pPr marL="2290763" indent="-344488">
              <a:defRPr sz="1600"/>
            </a:lvl7pPr>
            <a:lvl8pPr marL="2290763" indent="-344488">
              <a:defRPr sz="1600"/>
            </a:lvl8pPr>
            <a:lvl9pPr marL="2290763" indent="-344488"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30247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6514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2290763" indent="-344488">
              <a:defRPr sz="1600"/>
            </a:lvl6pPr>
            <a:lvl7pPr marL="2290763" indent="-344488">
              <a:defRPr sz="1600"/>
            </a:lvl7pPr>
            <a:lvl8pPr marL="2290763" indent="-344488">
              <a:defRPr sz="1600"/>
            </a:lvl8pPr>
            <a:lvl9pPr marL="2290763" indent="-344488"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09136-59C0-D746-BE00-56F09F0FBCF3}" type="datetimeFigureOut">
              <a:rPr lang="ru-RU" smtClean="0"/>
              <a:pPr/>
              <a:t>23.04.15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13EE7-5898-5443-AB2D-7EEC712908CA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1" name="Picture 10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9" y="1897040"/>
            <a:ext cx="3228975" cy="142875"/>
          </a:xfrm>
          <a:prstGeom prst="rect">
            <a:avLst/>
          </a:prstGeom>
        </p:spPr>
      </p:pic>
      <p:pic>
        <p:nvPicPr>
          <p:cNvPr id="13" name="Picture 12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60" y="1897040"/>
            <a:ext cx="3228975" cy="142875"/>
          </a:xfrm>
          <a:prstGeom prst="rect">
            <a:avLst/>
          </a:prstGeom>
        </p:spPr>
      </p:pic>
      <p:pic>
        <p:nvPicPr>
          <p:cNvPr id="12" name="Picture 11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9" y="1897040"/>
            <a:ext cx="3228975" cy="142875"/>
          </a:xfrm>
          <a:prstGeom prst="rect">
            <a:avLst/>
          </a:prstGeom>
        </p:spPr>
      </p:pic>
      <p:pic>
        <p:nvPicPr>
          <p:cNvPr id="14" name="Picture 13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60" y="1897040"/>
            <a:ext cx="3228975" cy="14287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объекта, вверху и вниз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09136-59C0-D746-BE00-56F09F0FBCF3}" type="datetimeFigureOut">
              <a:rPr lang="ru-RU" smtClean="0"/>
              <a:pPr/>
              <a:t>23.04.15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13EE7-5898-5443-AB2D-7EEC712908C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</p:spTree>
  </p:cSld>
  <p:clrMapOvr>
    <a:masterClrMapping/>
  </p:clrMapOvr>
  <p:transition xmlns:p14="http://schemas.microsoft.com/office/powerpoint/2010/main" spd="slow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theme" Target="../theme/theme1.xml"/><Relationship Id="rId22" Type="http://schemas.openxmlformats.org/officeDocument/2006/relationships/image" Target="../media/image6.png"/><Relationship Id="rId23" Type="http://schemas.openxmlformats.org/officeDocument/2006/relationships/image" Target="../media/image7.png"/><Relationship Id="rId24" Type="http://schemas.openxmlformats.org/officeDocument/2006/relationships/image" Target="../media/image8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503238"/>
            <a:ext cx="7313613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735138"/>
            <a:ext cx="7313613" cy="4056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63438" y="6314461"/>
            <a:ext cx="1295400" cy="2650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fld id="{76A09136-59C0-D746-BE00-56F09F0FBCF3}" type="datetimeFigureOut">
              <a:rPr lang="ru-RU" smtClean="0"/>
              <a:pPr/>
              <a:t>23.04.15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2607" y="6305797"/>
            <a:ext cx="3717967" cy="2592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21388" y="5476097"/>
            <a:ext cx="1483056" cy="8518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</a:lstStyle>
          <a:p>
            <a:fld id="{77E13EE7-5898-5443-AB2D-7EEC712908C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  <p:sldLayoutId id="2147483846" r:id="rId12"/>
    <p:sldLayoutId id="2147483847" r:id="rId13"/>
    <p:sldLayoutId id="2147483848" r:id="rId14"/>
    <p:sldLayoutId id="2147483849" r:id="rId15"/>
    <p:sldLayoutId id="2147483850" r:id="rId16"/>
    <p:sldLayoutId id="2147483851" r:id="rId17"/>
    <p:sldLayoutId id="2147483852" r:id="rId18"/>
    <p:sldLayoutId id="2147483853" r:id="rId19"/>
    <p:sldLayoutId id="2147483854" r:id="rId20"/>
  </p:sldLayoutIdLst>
  <p:transition xmlns:p14="http://schemas.microsoft.com/office/powerpoint/2010/main" spd="slow">
    <p:wipe dir="r"/>
  </p:transition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3550" indent="-463550" algn="l" defTabSz="914400" rtl="0" eaLnBrk="1" latinLnBrk="0" hangingPunct="1">
        <a:spcBef>
          <a:spcPts val="2000"/>
        </a:spcBef>
        <a:buSzPct val="90000"/>
        <a:buFontTx/>
        <a:buBlip>
          <a:blip r:embed="rId22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SzPct val="90000"/>
        <a:buFontTx/>
        <a:buBlip>
          <a:blip r:embed="rId23"/>
        </a:buBlip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255713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025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38338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90763" indent="-344488" algn="l" defTabSz="914400" rtl="0" eaLnBrk="1" latinLnBrk="0" hangingPunct="1">
        <a:spcBef>
          <a:spcPct val="20000"/>
        </a:spcBef>
        <a:buSzPct val="90000"/>
        <a:buFontTx/>
        <a:buBlip>
          <a:blip r:embed="rId22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2625725" indent="-344488" algn="l" defTabSz="914400" rtl="0" eaLnBrk="1" latinLnBrk="0" hangingPunct="1">
        <a:spcBef>
          <a:spcPct val="20000"/>
        </a:spcBef>
        <a:buSzPct val="90000"/>
        <a:buFontTx/>
        <a:buBlip>
          <a:blip r:embed="rId24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2970213" indent="-344488" algn="l" defTabSz="914400" rtl="0" eaLnBrk="1" latinLnBrk="0" hangingPunct="1">
        <a:spcBef>
          <a:spcPct val="20000"/>
        </a:spcBef>
        <a:buSzPct val="90000"/>
        <a:buFontTx/>
        <a:buBlip>
          <a:blip r:embed="rId22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3313113" indent="-344488" algn="l" defTabSz="914400" rtl="0" eaLnBrk="1" latinLnBrk="0" hangingPunct="1">
        <a:spcBef>
          <a:spcPct val="20000"/>
        </a:spcBef>
        <a:buSzPct val="90000"/>
        <a:buFontTx/>
        <a:buBlip>
          <a:blip r:embed="rId23"/>
        </a:buBlip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microsoft.com/office/2007/relationships/hdphoto" Target="../media/hdphoto2.wdp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44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47.png"/><Relationship Id="rId5" Type="http://schemas.microsoft.com/office/2007/relationships/hdphoto" Target="../media/hdphoto3.wdp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openxmlformats.org/officeDocument/2006/relationships/image" Target="../media/image49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51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image" Target="../media/image53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4" Type="http://schemas.openxmlformats.org/officeDocument/2006/relationships/image" Target="../media/image55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4" Type="http://schemas.microsoft.com/office/2007/relationships/hdphoto" Target="../media/hdphoto4.wdp"/><Relationship Id="rId5" Type="http://schemas.openxmlformats.org/officeDocument/2006/relationships/image" Target="../media/image58.jpeg"/><Relationship Id="rId6" Type="http://schemas.microsoft.com/office/2007/relationships/hdphoto" Target="../media/hdphoto5.wdp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4" Type="http://schemas.openxmlformats.org/officeDocument/2006/relationships/image" Target="../media/image61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4" Type="http://schemas.openxmlformats.org/officeDocument/2006/relationships/image" Target="../media/image63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4" Type="http://schemas.openxmlformats.org/officeDocument/2006/relationships/image" Target="../media/image65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4" Type="http://schemas.openxmlformats.org/officeDocument/2006/relationships/image" Target="../media/image67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4" Type="http://schemas.openxmlformats.org/officeDocument/2006/relationships/image" Target="../media/image69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4" Type="http://schemas.openxmlformats.org/officeDocument/2006/relationships/image" Target="../media/image71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4" Type="http://schemas.openxmlformats.org/officeDocument/2006/relationships/image" Target="../media/image73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4" Type="http://schemas.openxmlformats.org/officeDocument/2006/relationships/image" Target="../media/image75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4" Type="http://schemas.openxmlformats.org/officeDocument/2006/relationships/image" Target="../media/image77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7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4" Type="http://schemas.openxmlformats.org/officeDocument/2006/relationships/image" Target="../media/image80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4" Type="http://schemas.openxmlformats.org/officeDocument/2006/relationships/image" Target="../media/image82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4" Type="http://schemas.openxmlformats.org/officeDocument/2006/relationships/image" Target="../media/image84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4" Type="http://schemas.openxmlformats.org/officeDocument/2006/relationships/image" Target="../media/image86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4" Type="http://schemas.openxmlformats.org/officeDocument/2006/relationships/image" Target="../media/image88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8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4" Type="http://schemas.openxmlformats.org/officeDocument/2006/relationships/image" Target="../media/image91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4" Type="http://schemas.microsoft.com/office/2007/relationships/hdphoto" Target="../media/hdphoto6.wdp"/><Relationship Id="rId5" Type="http://schemas.openxmlformats.org/officeDocument/2006/relationships/image" Target="../media/image93.jpeg"/><Relationship Id="rId6" Type="http://schemas.microsoft.com/office/2007/relationships/hdphoto" Target="../media/hdphoto7.wdp"/><Relationship Id="rId7" Type="http://schemas.openxmlformats.org/officeDocument/2006/relationships/image" Target="../media/image94.jpeg"/><Relationship Id="rId8" Type="http://schemas.microsoft.com/office/2007/relationships/hdphoto" Target="../media/hdphoto8.wdp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cs622430.vk.me/v622430147/27b35/jkVZYSegZO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22" y="334536"/>
            <a:ext cx="8132956" cy="6099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4471389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Velikulta № 14 13.07.190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408" y="126507"/>
            <a:ext cx="2450755" cy="3480362"/>
          </a:xfrm>
          <a:prstGeom prst="rect">
            <a:avLst/>
          </a:prstGeom>
        </p:spPr>
      </p:pic>
      <p:pic>
        <p:nvPicPr>
          <p:cNvPr id="3" name="Рисунок 2" descr="Velikulta № 14 13.07.1909 фрагмент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0451" y="0"/>
            <a:ext cx="5954670" cy="683433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Tuulispää № 38 18.09.190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4941" y="224161"/>
            <a:ext cx="2417064" cy="3657600"/>
          </a:xfrm>
          <a:prstGeom prst="rect">
            <a:avLst/>
          </a:prstGeom>
        </p:spPr>
      </p:pic>
      <p:pic>
        <p:nvPicPr>
          <p:cNvPr id="3" name="Рисунок 2" descr="Tuulispää № 38 18.09.1908 фрагмент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915" y="0"/>
            <a:ext cx="5609557" cy="6858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Tuulispää № 8 22.02.190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293" y="1014274"/>
            <a:ext cx="2459736" cy="3657600"/>
          </a:xfrm>
          <a:prstGeom prst="rect">
            <a:avLst/>
          </a:prstGeom>
        </p:spPr>
      </p:pic>
      <p:pic>
        <p:nvPicPr>
          <p:cNvPr id="3" name="Рисунок 2" descr="Tuulispää № 8 22.02.1907 фрагмент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3460" y="-15158"/>
            <a:ext cx="5884802" cy="6873158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Fyren № 1-2 12.01.1907 стр. 1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4502" y="152611"/>
            <a:ext cx="2745567" cy="3922239"/>
          </a:xfrm>
          <a:prstGeom prst="rect">
            <a:avLst/>
          </a:prstGeom>
        </p:spPr>
      </p:pic>
      <p:pic>
        <p:nvPicPr>
          <p:cNvPr id="4" name="Рисунок 3" descr="Fyren № 1-2 12.01.1907 стр. 10 фрагмент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297" y="990260"/>
            <a:ext cx="6378546" cy="5170843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Fyren № 9 03.03.1906 стр. 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5167" y="0"/>
            <a:ext cx="4450842" cy="6858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Velikulta № 16 03.09.191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90957" cy="3253430"/>
          </a:xfrm>
          <a:prstGeom prst="rect">
            <a:avLst/>
          </a:prstGeom>
        </p:spPr>
      </p:pic>
      <p:pic>
        <p:nvPicPr>
          <p:cNvPr id="3" name="Рисунок 2" descr="Velikulta № 16 03.09.1910 фрагмент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7404" y="264347"/>
            <a:ext cx="7136596" cy="628797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№ 3 01.02.190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015231" cy="2848383"/>
          </a:xfrm>
          <a:prstGeom prst="rect">
            <a:avLst/>
          </a:prstGeom>
        </p:spPr>
      </p:pic>
      <p:pic>
        <p:nvPicPr>
          <p:cNvPr id="3" name="Рисунок 2" descr="№ 3 01.02.1909 фрагмент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5231" y="106532"/>
            <a:ext cx="6939927" cy="661921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Velikulta № 24-25 01.12.1910 стр.1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7597" y="0"/>
            <a:ext cx="6886696" cy="6858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s623326.vk.me/v623326398/2938a/fjTJweegO_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82" y="339684"/>
            <a:ext cx="5005819" cy="62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cs622826.vk.me/v622826398/28bd2/yMHqUmd-BCU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1" b="97266" l="9896" r="89974">
                        <a14:foregroundMark x1="42318" y1="22070" x2="30339" y2="27832"/>
                        <a14:foregroundMark x1="30339" y1="27832" x2="30599" y2="30371"/>
                        <a14:foregroundMark x1="60547" y1="87012" x2="56510" y2="93555"/>
                        <a14:foregroundMark x1="43880" y1="97266" x2="34375" y2="95801"/>
                        <a14:backgroundMark x1="41797" y1="13574" x2="42969" y2="21191"/>
                        <a14:backgroundMark x1="42318" y1="21582" x2="42318" y2="21582"/>
                        <a14:backgroundMark x1="42318" y1="21582" x2="42318" y2="21582"/>
                        <a14:backgroundMark x1="42318" y1="21582" x2="42318" y2="21582"/>
                        <a14:backgroundMark x1="68229" y1="66699" x2="67318" y2="88184"/>
                        <a14:backgroundMark x1="30339" y1="26953" x2="35286" y2="24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194" y="339684"/>
            <a:ext cx="4440970" cy="592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9555717"/>
      </p:ext>
    </p:extLst>
  </p:cSld>
  <p:clrMapOvr>
    <a:masterClrMapping/>
  </p:clrMapOvr>
  <p:transition xmlns:p14="http://schemas.microsoft.com/office/powerpoint/2010/main" spd="slow"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yren № 4 25.01.190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6977" y="427221"/>
            <a:ext cx="4236963" cy="6149439"/>
          </a:xfrm>
          <a:prstGeom prst="rect">
            <a:avLst/>
          </a:prstGeom>
        </p:spPr>
      </p:pic>
      <p:pic>
        <p:nvPicPr>
          <p:cNvPr id="3" name="Рисунок 2" descr="Fyren № 28 18.07.190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688" y="427221"/>
            <a:ext cx="4248615" cy="6166349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digi.kansalliskirjasto.fi/aikakausi/binding/1002157/image/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945"/>
          <a:stretch/>
        </p:blipFill>
        <p:spPr bwMode="auto">
          <a:xfrm>
            <a:off x="388633" y="542236"/>
            <a:ext cx="8342772" cy="5483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5572780"/>
      </p:ext>
    </p:extLst>
  </p:cSld>
  <p:clrMapOvr>
    <a:masterClrMapping/>
  </p:clrMapOvr>
  <p:transition xmlns:p14="http://schemas.microsoft.com/office/powerpoint/2010/main" spd="slow">
    <p:wipe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Fyren № 25 23.06.1906 стр. 10 фрагмент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707" y="721131"/>
            <a:ext cx="7009723" cy="5523199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yren №40 10.10.1908 С. 6 фрагмент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644" y="133816"/>
            <a:ext cx="7533403" cy="6471000"/>
          </a:xfrm>
          <a:prstGeom prst="rect">
            <a:avLst/>
          </a:prstGeom>
        </p:spPr>
      </p:pic>
      <p:pic>
        <p:nvPicPr>
          <p:cNvPr id="5122" name="Picture 2" descr="http://www.igotofin.ru/uploads/images/helsinki_monument_4_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27" b="90000" l="10000" r="90000">
                        <a14:foregroundMark x1="60250" y1="6727" x2="60250" y2="6727"/>
                        <a14:foregroundMark x1="36750" y1="84182" x2="36750" y2="84182"/>
                        <a14:backgroundMark x1="30750" y1="78909" x2="17000" y2="91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1883" y="758282"/>
            <a:ext cx="2793424" cy="38409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 spd="slow"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№ 8 15.04.190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198926" cy="3108023"/>
          </a:xfrm>
          <a:prstGeom prst="rect">
            <a:avLst/>
          </a:prstGeom>
        </p:spPr>
      </p:pic>
      <p:pic>
        <p:nvPicPr>
          <p:cNvPr id="3" name="Рисунок 2" descr="№ 8 15.04.1909 фрагмент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8699" y="283603"/>
            <a:ext cx="6960180" cy="623920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Velikulta № 7 08.04.190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575560" cy="3657600"/>
          </a:xfrm>
          <a:prstGeom prst="rect">
            <a:avLst/>
          </a:prstGeom>
        </p:spPr>
      </p:pic>
      <p:pic>
        <p:nvPicPr>
          <p:cNvPr id="3" name="Рисунок 2" descr="Velikulta № 7 08.04.1909 фрагмент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7638" y="128339"/>
            <a:ext cx="6846362" cy="672966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wipe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№ 19 01.10.190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97" y="632534"/>
            <a:ext cx="2479405" cy="3504460"/>
          </a:xfrm>
          <a:prstGeom prst="rect">
            <a:avLst/>
          </a:prstGeom>
        </p:spPr>
      </p:pic>
      <p:pic>
        <p:nvPicPr>
          <p:cNvPr id="3" name="Рисунок 2" descr="№ 19 01.10.1909 фрагмент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2489" y="209928"/>
            <a:ext cx="5925321" cy="6228188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wipe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№ 11 01.06.190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8352" y="588145"/>
            <a:ext cx="2412463" cy="3409842"/>
          </a:xfrm>
          <a:prstGeom prst="rect">
            <a:avLst/>
          </a:prstGeom>
        </p:spPr>
      </p:pic>
      <p:pic>
        <p:nvPicPr>
          <p:cNvPr id="3" name="Рисунок 2" descr="№ 11 01.06.1909 фрагмент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260" y="117626"/>
            <a:ext cx="5871437" cy="6549503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wipe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Velikulta № 25-26 01.12.1906 стр. 12.JPG"/>
          <p:cNvPicPr>
            <a:picLocks noChangeAspect="1"/>
          </p:cNvPicPr>
          <p:nvPr/>
        </p:nvPicPr>
        <p:blipFill rotWithShape="1">
          <a:blip r:embed="rId3"/>
          <a:srcRect t="11870" b="43195"/>
          <a:stretch/>
        </p:blipFill>
        <p:spPr>
          <a:xfrm>
            <a:off x="208900" y="390291"/>
            <a:ext cx="8790134" cy="5837278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1" descr="1908 № 14 15.07.1908 стр. 3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51202" y="0"/>
            <a:ext cx="4787445" cy="6858000"/>
          </a:xfrm>
          <a:prstGeom prst="rect">
            <a:avLst/>
          </a:prstGeom>
        </p:spPr>
      </p:pic>
      <p:pic>
        <p:nvPicPr>
          <p:cNvPr id="4" name="Рисунок 2" descr="1908 № 14 15.07.1908 стр. 3 фрагмент.JP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05138" y="887876"/>
            <a:ext cx="3438144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315192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Velikulta № 5-6 17.03.191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2039" y="0"/>
            <a:ext cx="4829176" cy="6858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wipe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Tuulispää № 4 24.01.190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7285" y="898864"/>
            <a:ext cx="2417064" cy="3657600"/>
          </a:xfrm>
          <a:prstGeom prst="rect">
            <a:avLst/>
          </a:prstGeom>
        </p:spPr>
      </p:pic>
      <p:pic>
        <p:nvPicPr>
          <p:cNvPr id="3" name="Рисунок 2" descr="Tuulispää № 4 24.01.1908 фрагмент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8690" y="0"/>
            <a:ext cx="5065871" cy="6858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yren № 6 08.02.1908 стр. 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273" y="213065"/>
            <a:ext cx="4270441" cy="6198029"/>
          </a:xfrm>
          <a:prstGeom prst="rect">
            <a:avLst/>
          </a:prstGeom>
        </p:spPr>
      </p:pic>
      <p:pic>
        <p:nvPicPr>
          <p:cNvPr id="3" name="Рисунок 2" descr="Fyren №38 18.09.1909 фрагмент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5526" y="647954"/>
            <a:ext cx="4428474" cy="5171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547113"/>
      </p:ext>
    </p:extLst>
  </p:cSld>
  <p:clrMapOvr>
    <a:masterClrMapping/>
  </p:clrMapOvr>
  <p:transition xmlns:p14="http://schemas.microsoft.com/office/powerpoint/2010/main" spd="slow">
    <p:wipe dir="r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Tuulispää № 5 02.02.190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736" y="179774"/>
            <a:ext cx="2064208" cy="3069454"/>
          </a:xfrm>
          <a:prstGeom prst="rect">
            <a:avLst/>
          </a:prstGeom>
        </p:spPr>
      </p:pic>
      <p:pic>
        <p:nvPicPr>
          <p:cNvPr id="3" name="Рисунок 2" descr="Tuulispää № 5 02.02.1906 фрагмент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1195" y="343620"/>
            <a:ext cx="6826576" cy="613081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wipe dir="r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Tuulispää № 42 19.10.190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5" y="1245094"/>
            <a:ext cx="2003218" cy="3019926"/>
          </a:xfrm>
          <a:prstGeom prst="rect">
            <a:avLst/>
          </a:prstGeom>
        </p:spPr>
      </p:pic>
      <p:pic>
        <p:nvPicPr>
          <p:cNvPr id="3" name="Рисунок 2" descr="Tuulispää № 42 19.10.1906 фрагмент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5746" y="0"/>
            <a:ext cx="6712279" cy="6858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wipe dir="r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Velikulta № 10 17.05.190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83" y="188650"/>
            <a:ext cx="2474976" cy="3657600"/>
          </a:xfrm>
          <a:prstGeom prst="rect">
            <a:avLst/>
          </a:prstGeom>
        </p:spPr>
      </p:pic>
      <p:pic>
        <p:nvPicPr>
          <p:cNvPr id="3" name="Рисунок 2" descr="Velikulta № 10 17.05.1906 фрагмент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9518" y="976972"/>
            <a:ext cx="6641325" cy="536075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wipe dir="r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Tuulispää № 21 22.05.190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307" y="1058662"/>
            <a:ext cx="2417064" cy="3657600"/>
          </a:xfrm>
          <a:prstGeom prst="rect">
            <a:avLst/>
          </a:prstGeom>
        </p:spPr>
      </p:pic>
      <p:pic>
        <p:nvPicPr>
          <p:cNvPr id="3" name="Рисунок 2" descr="Tuulispää № 21 22.05.1908 фрагмент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219" y="0"/>
            <a:ext cx="5584252" cy="6858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wipe dir="r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Velikulta № 8 28.04.191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35546"/>
            <a:ext cx="2575560" cy="3657600"/>
          </a:xfrm>
          <a:prstGeom prst="rect">
            <a:avLst/>
          </a:prstGeom>
        </p:spPr>
      </p:pic>
      <p:pic>
        <p:nvPicPr>
          <p:cNvPr id="3" name="Рисунок 2" descr="Velikulta № 8 28.04.1910 фрагмент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8894" y="153140"/>
            <a:ext cx="6685106" cy="6473997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wipe dir="r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Tuulispää № 46 13.11.190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937" y="668045"/>
            <a:ext cx="2417064" cy="3657600"/>
          </a:xfrm>
          <a:prstGeom prst="rect">
            <a:avLst/>
          </a:prstGeom>
        </p:spPr>
      </p:pic>
      <p:pic>
        <p:nvPicPr>
          <p:cNvPr id="3" name="Рисунок 2" descr="Tuulispää № 46 13.11.1908 фрагмент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8205" y="0"/>
            <a:ext cx="5016173" cy="6887354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wipe dir="r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Velikulta № 4 24.02.191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38561"/>
            <a:ext cx="2575560" cy="3657600"/>
          </a:xfrm>
          <a:prstGeom prst="rect">
            <a:avLst/>
          </a:prstGeom>
        </p:spPr>
      </p:pic>
      <p:pic>
        <p:nvPicPr>
          <p:cNvPr id="3" name="Рисунок 2" descr="Velikulta № 4 24.02.1910 фрагмент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0339" y="162018"/>
            <a:ext cx="6652556" cy="6531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wipe dir="r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Tuulispää № 3 17.01.190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2648" y="978763"/>
            <a:ext cx="2417064" cy="3657600"/>
          </a:xfrm>
          <a:prstGeom prst="rect">
            <a:avLst/>
          </a:prstGeom>
        </p:spPr>
      </p:pic>
      <p:pic>
        <p:nvPicPr>
          <p:cNvPr id="3" name="Рисунок 2" descr="Tuulispää № 3 17.01.1908 фрагмент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381" y="0"/>
            <a:ext cx="5859262" cy="6858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wipe dir="r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Velikulta № 1 12.01.190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5856" y="1"/>
            <a:ext cx="4714875" cy="6858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wipe dir="r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Velikulta № 5 07.03.190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085" y="330692"/>
            <a:ext cx="4110361" cy="5978707"/>
          </a:xfrm>
          <a:prstGeom prst="rect">
            <a:avLst/>
          </a:prstGeom>
        </p:spPr>
      </p:pic>
      <p:pic>
        <p:nvPicPr>
          <p:cNvPr id="3" name="Рисунок 2" descr="Velikulta № 5 07.03.1907 стр. 2 фрагмент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9639" y="561555"/>
            <a:ext cx="4252663" cy="527995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Fyren № 18 01.05.1907 стр. 1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562" y="227121"/>
            <a:ext cx="3108664" cy="4440948"/>
          </a:xfrm>
          <a:prstGeom prst="rect">
            <a:avLst/>
          </a:prstGeom>
        </p:spPr>
      </p:pic>
      <p:pic>
        <p:nvPicPr>
          <p:cNvPr id="4" name="Рисунок 3" descr="Fyren № 18 01.05.1907 стр. 11 фрагмент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0854" y="664877"/>
            <a:ext cx="5841507" cy="5724463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wipe dir="r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Velikulta № 8 16.04.190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399190" cy="3489731"/>
          </a:xfrm>
          <a:prstGeom prst="rect">
            <a:avLst/>
          </a:prstGeom>
        </p:spPr>
      </p:pic>
      <p:pic>
        <p:nvPicPr>
          <p:cNvPr id="3" name="Рисунок 2" descr="Velikulta № 8 16.04.1908 фрагмент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8976" y="468694"/>
            <a:ext cx="6863533" cy="612741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wipe dir="r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Velikulta № 22 10.11.1910 стр. 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0644" y="346229"/>
            <a:ext cx="6566010" cy="5608467"/>
          </a:xfrm>
          <a:prstGeom prst="rect">
            <a:avLst/>
          </a:prstGeom>
        </p:spPr>
      </p:pic>
      <p:pic>
        <p:nvPicPr>
          <p:cNvPr id="3" name="Рисунок 2" descr="Velikulta № 22 10.11.1910 стр. 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675" y="3156703"/>
            <a:ext cx="2601157" cy="3503758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wipe dir="r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Tuulispää № 34 24.08.190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084" y="1129683"/>
            <a:ext cx="2283404" cy="3442317"/>
          </a:xfrm>
          <a:prstGeom prst="rect">
            <a:avLst/>
          </a:prstGeom>
        </p:spPr>
      </p:pic>
      <p:pic>
        <p:nvPicPr>
          <p:cNvPr id="3" name="Рисунок 2" descr="Tuulispää № 34 24.08.1906 фрагмент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6492" y="0"/>
            <a:ext cx="5868955" cy="6858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wipe dir="r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Velikulta № 6 26.03.1909 стр. 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716" y="457200"/>
            <a:ext cx="5205290" cy="4650059"/>
          </a:xfrm>
          <a:prstGeom prst="rect">
            <a:avLst/>
          </a:prstGeom>
        </p:spPr>
      </p:pic>
      <p:pic>
        <p:nvPicPr>
          <p:cNvPr id="3" name="Picture 2" descr="http://cs622826.vk.me/v622826398/28b7b/u5VAOqEilN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996" y="295081"/>
            <a:ext cx="4228292" cy="6284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 spd="slow">
    <p:wipe dir="r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Velikulta № 17 19.08.1909 стр. 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432" y="0"/>
            <a:ext cx="7390086" cy="6858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wipe dir="r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Velikulta № 16 08.06.190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038535" cy="2965142"/>
          </a:xfrm>
          <a:prstGeom prst="rect">
            <a:avLst/>
          </a:prstGeom>
        </p:spPr>
      </p:pic>
      <p:pic>
        <p:nvPicPr>
          <p:cNvPr id="3" name="Рисунок 2" descr="Velikulta № 16 08.06.1907 фрагмент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2003" y="223581"/>
            <a:ext cx="6998932" cy="6457348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wipe dir="r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908 № 13 01.07.1908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1935" y="115410"/>
            <a:ext cx="4313349" cy="6178859"/>
          </a:xfrm>
          <a:prstGeom prst="rect">
            <a:avLst/>
          </a:prstGeom>
        </p:spPr>
      </p:pic>
      <p:pic>
        <p:nvPicPr>
          <p:cNvPr id="3" name="Рисунок 2" descr="1908 № 13 01.07.1908 стр. 5.jp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84896" y="366589"/>
            <a:ext cx="4136994" cy="6000951"/>
          </a:xfrm>
          <a:prstGeom prst="rect">
            <a:avLst/>
          </a:prstGeom>
        </p:spPr>
      </p:pic>
      <p:pic>
        <p:nvPicPr>
          <p:cNvPr id="4" name="Рисунок 3" descr="1908 № 13 01.07.1908 стр. 5 фрагмент.JPG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33472" y="2102742"/>
            <a:ext cx="6510528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248392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Fyren № 49 08.12.1906 фрагмент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3288" y="127570"/>
            <a:ext cx="6019061" cy="659121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№ 4 01.03.190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3300" y="0"/>
            <a:ext cx="2180700" cy="3122720"/>
          </a:xfrm>
          <a:prstGeom prst="rect">
            <a:avLst/>
          </a:prstGeom>
        </p:spPr>
      </p:pic>
      <p:pic>
        <p:nvPicPr>
          <p:cNvPr id="3" name="Рисунок 2" descr="№ 4 01.03.1906 фрагмент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208" y="735265"/>
            <a:ext cx="6889071" cy="5531573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mpiainen № 21 22.10.191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4750" y="272746"/>
            <a:ext cx="4223863" cy="6458505"/>
          </a:xfrm>
          <a:prstGeom prst="rect">
            <a:avLst/>
          </a:prstGeom>
        </p:spPr>
      </p:pic>
      <p:pic>
        <p:nvPicPr>
          <p:cNvPr id="4" name="Рисунок 3" descr="Ampiainen № 17 27.08.191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286" y="272747"/>
            <a:ext cx="4448005" cy="6458504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yren № 44 03.11.190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5289" y="1003177"/>
            <a:ext cx="2636669" cy="4062664"/>
          </a:xfrm>
          <a:prstGeom prst="rect">
            <a:avLst/>
          </a:prstGeom>
        </p:spPr>
      </p:pic>
      <p:pic>
        <p:nvPicPr>
          <p:cNvPr id="3" name="Рисунок 2" descr="Fyren № 44 03.11.1906 фрагмент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495" y="106532"/>
            <a:ext cx="5847721" cy="658011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Tuulispää № 22 29.05.190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3771" y="881109"/>
            <a:ext cx="2417064" cy="3657600"/>
          </a:xfrm>
          <a:prstGeom prst="rect">
            <a:avLst/>
          </a:prstGeom>
        </p:spPr>
      </p:pic>
      <p:pic>
        <p:nvPicPr>
          <p:cNvPr id="3" name="Рисунок 2" descr="Tuulispää № 22 29.05.1908 фрагмент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560" y="0"/>
            <a:ext cx="5789448" cy="6858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wipe dir="r"/>
  </p:transition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Чернильница">
  <a:themeElements>
    <a:clrScheme name="Чернильница">
      <a:dk1>
        <a:sysClr val="windowText" lastClr="000000"/>
      </a:dk1>
      <a:lt1>
        <a:sysClr val="window" lastClr="FFFFFF"/>
      </a:lt1>
      <a:dk2>
        <a:srgbClr val="584D2E"/>
      </a:dk2>
      <a:lt2>
        <a:srgbClr val="EFE7C3"/>
      </a:lt2>
      <a:accent1>
        <a:srgbClr val="860908"/>
      </a:accent1>
      <a:accent2>
        <a:srgbClr val="4A0505"/>
      </a:accent2>
      <a:accent3>
        <a:srgbClr val="7A500A"/>
      </a:accent3>
      <a:accent4>
        <a:srgbClr val="C47810"/>
      </a:accent4>
      <a:accent5>
        <a:srgbClr val="827752"/>
      </a:accent5>
      <a:accent6>
        <a:srgbClr val="B5BB83"/>
      </a:accent6>
      <a:hlink>
        <a:srgbClr val="C47810"/>
      </a:hlink>
      <a:folHlink>
        <a:srgbClr val="F0A43A"/>
      </a:folHlink>
    </a:clrScheme>
    <a:fontScheme name="Чернильница">
      <a:majorFont>
        <a:latin typeface="Goudy Old Style"/>
        <a:ea typeface=""/>
        <a:cs typeface=""/>
        <a:font script="Jpan" typeface="ＭＳ 明朝"/>
      </a:majorFont>
      <a:minorFont>
        <a:latin typeface="Goudy Old Style"/>
        <a:ea typeface=""/>
        <a:cs typeface=""/>
        <a:font script="Jpan" typeface="ＭＳ 明朝"/>
      </a:minorFont>
    </a:fontScheme>
    <a:fmtScheme name="Чернильница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30000"/>
                <a:satMod val="15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101600" dist="381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  <a:softEdge rad="25400"/>
          </a:effectLst>
        </a:effectStyle>
      </a:effectStyleLst>
      <a:bgFillStyleLst>
        <a:blipFill rotWithShape="1">
          <a:blip xmlns:r="http://schemas.openxmlformats.org/officeDocument/2006/relationships" r:embed="rId3"/>
          <a:stretch/>
        </a:blipFill>
        <a:blipFill rotWithShape="1">
          <a:blip xmlns:r="http://schemas.openxmlformats.org/officeDocument/2006/relationships" r:embed="rId4"/>
          <a:stretch/>
        </a:blipFill>
        <a:blipFill rotWithShape="1">
          <a:blip xmlns:r="http://schemas.openxmlformats.org/officeDocument/2006/relationships" r:embed="rId5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Чернильница.thmx</Template>
  <TotalTime>6747</TotalTime>
  <Words>297</Words>
  <Application>Microsoft Macintosh PowerPoint</Application>
  <PresentationFormat>Экран (4:3)</PresentationFormat>
  <Paragraphs>90</Paragraphs>
  <Slides>46</Slides>
  <Notes>44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47" baseType="lpstr">
      <vt:lpstr>Чернильница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mac</dc:creator>
  <cp:lastModifiedBy>mac</cp:lastModifiedBy>
  <cp:revision>155</cp:revision>
  <dcterms:created xsi:type="dcterms:W3CDTF">2014-03-22T16:17:26Z</dcterms:created>
  <dcterms:modified xsi:type="dcterms:W3CDTF">2015-04-24T09:14:35Z</dcterms:modified>
</cp:coreProperties>
</file>