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0" r:id="rId3"/>
    <p:sldId id="260" r:id="rId4"/>
    <p:sldId id="261" r:id="rId5"/>
    <p:sldId id="263" r:id="rId6"/>
    <p:sldId id="264" r:id="rId7"/>
    <p:sldId id="265" r:id="rId8"/>
    <p:sldId id="266" r:id="rId9"/>
    <p:sldId id="268" r:id="rId10"/>
    <p:sldId id="271" r:id="rId11"/>
    <p:sldId id="269" r:id="rId12"/>
    <p:sldId id="267" r:id="rId13"/>
    <p:sldId id="272" r:id="rId14"/>
    <p:sldId id="274" r:id="rId15"/>
    <p:sldId id="275" r:id="rId16"/>
    <p:sldId id="276" r:id="rId17"/>
    <p:sldId id="273" r:id="rId18"/>
    <p:sldId id="277" r:id="rId19"/>
    <p:sldId id="25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4293-880B-49FA-A6FA-8A8D9513DA32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39AD-D472-415A-A518-1F842F51B9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4293-880B-49FA-A6FA-8A8D9513DA32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39AD-D472-415A-A518-1F842F51B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4293-880B-49FA-A6FA-8A8D9513DA32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39AD-D472-415A-A518-1F842F51B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4293-880B-49FA-A6FA-8A8D9513DA32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39AD-D472-415A-A518-1F842F51B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4293-880B-49FA-A6FA-8A8D9513DA32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39AD-D472-415A-A518-1F842F51B9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4293-880B-49FA-A6FA-8A8D9513DA32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39AD-D472-415A-A518-1F842F51B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4293-880B-49FA-A6FA-8A8D9513DA32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39AD-D472-415A-A518-1F842F51B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4293-880B-49FA-A6FA-8A8D9513DA32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39AD-D472-415A-A518-1F842F51B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4293-880B-49FA-A6FA-8A8D9513DA32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39AD-D472-415A-A518-1F842F51B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4293-880B-49FA-A6FA-8A8D9513DA32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39AD-D472-415A-A518-1F842F51B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4293-880B-49FA-A6FA-8A8D9513DA32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B739AD-D472-415A-A518-1F842F51B9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0F4293-880B-49FA-A6FA-8A8D9513DA32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B739AD-D472-415A-A518-1F842F51B9C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r>
              <a:rPr lang="ru-RU" dirty="0" smtClean="0"/>
              <a:t>Блокада Ленинграда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Выполнила: студентка 1 курса </a:t>
            </a:r>
            <a:r>
              <a:rPr lang="ru-RU" sz="2000" dirty="0" err="1" smtClean="0"/>
              <a:t>РиСО</a:t>
            </a:r>
            <a:r>
              <a:rPr lang="ru-RU" sz="2000" dirty="0" smtClean="0"/>
              <a:t> </a:t>
            </a:r>
          </a:p>
          <a:p>
            <a:pPr algn="r"/>
            <a:r>
              <a:rPr lang="ru-RU" sz="2000" dirty="0" smtClean="0"/>
              <a:t>Белова Мария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Люди умирали  друг у друга на глазах и на заснеженных улицах города, и за партой и у классной доски…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34888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latin typeface="Monotype Corsiva" pitchFamily="66" charset="0"/>
              </a:rPr>
              <a:t>«Девчонка  руки протянула.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Потом она на них легла.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Все думали, она заснула,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А, оказалось, умерла.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Никто не проронил ни слова,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И,   вновь, превозмогая  стон,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Учитель вымолвил,  что снова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Уроки после похорон».</a:t>
            </a:r>
            <a:endParaRPr lang="ru-RU" sz="2800" b="1" i="1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 не смотря на все трудности…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Город </a:t>
            </a:r>
            <a:r>
              <a:rPr lang="ru-RU" sz="2400" dirty="0"/>
              <a:t>жил и боролся. Заводы продолжали выпускать военную продукцию. Голодные измученные люди находили в себе силы работать.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7056" y="491900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Мужчины, женщины и подростки стояли у станков. Завод бомбили, в цехах возникали пожары, но никто не покидал рабочих мест. 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В </a:t>
            </a:r>
            <a:r>
              <a:rPr lang="ru-RU" sz="2400" dirty="0"/>
              <a:t>ноябре - декабре 1941 года производство снарядов и мин превышало миллион штук в месяц.</a:t>
            </a:r>
          </a:p>
        </p:txBody>
      </p:sp>
      <p:pic>
        <p:nvPicPr>
          <p:cNvPr id="25602" name="Picture 2" descr="http://img-fotki.yandex.ru/get/4513/grinnols.ac/0_583de_bb3c377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772816"/>
            <a:ext cx="2202755" cy="3033053"/>
          </a:xfrm>
          <a:prstGeom prst="rect">
            <a:avLst/>
          </a:prstGeom>
          <a:noFill/>
        </p:spPr>
      </p:pic>
      <p:pic>
        <p:nvPicPr>
          <p:cNvPr id="25604" name="Picture 4" descr="http://static2.aif.ru/public/photo/small/627/6dd2f7fb9018bfcd8c3be1f8e65224ae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4130824" cy="276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2000" dirty="0" smtClean="0">
                <a:latin typeface="+mj-lt"/>
              </a:rPr>
              <a:t>     Сколько </a:t>
            </a:r>
            <a:r>
              <a:rPr lang="ru-RU" sz="2000" dirty="0" smtClean="0">
                <a:latin typeface="+mj-lt"/>
              </a:rPr>
              <a:t>продолжался рабочий день никто не считал. Для отпора врагу надо было дать то, что было необходимо. Дать любой ценой, чего бы это ему ни стоило. Так считал Валентин,  так думали и старшие товарищи. Из цеха они уходили только после того, как был собран </a:t>
            </a:r>
            <a:r>
              <a:rPr lang="ru-RU" sz="2000" dirty="0" smtClean="0">
                <a:latin typeface="+mj-lt"/>
              </a:rPr>
              <a:t>последний </a:t>
            </a:r>
            <a:r>
              <a:rPr lang="ru-RU" sz="2000" dirty="0" smtClean="0">
                <a:latin typeface="+mj-lt"/>
              </a:rPr>
              <a:t>двадцатый затвор для </a:t>
            </a:r>
            <a:r>
              <a:rPr lang="ru-RU" sz="2000" dirty="0">
                <a:latin typeface="+mj-lt"/>
              </a:rPr>
              <a:t>автомата</a:t>
            </a:r>
            <a:r>
              <a:rPr lang="ru-RU" sz="2000" dirty="0" smtClean="0">
                <a:latin typeface="+mj-lt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51690" y="3429000"/>
            <a:ext cx="5392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j-lt"/>
              </a:rPr>
              <a:t>Воспоминания </a:t>
            </a:r>
            <a:r>
              <a:rPr lang="ru-RU" dirty="0" smtClean="0">
                <a:latin typeface="+mj-lt"/>
              </a:rPr>
              <a:t>жителя Ленинграда времен блокады </a:t>
            </a:r>
          </a:p>
          <a:p>
            <a:r>
              <a:rPr lang="ru-RU" dirty="0" smtClean="0">
                <a:latin typeface="+mj-lt"/>
              </a:rPr>
              <a:t>Валентин Иванович  Поляков (13 лет)</a:t>
            </a:r>
            <a:endParaRPr lang="ru-RU" dirty="0"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996952"/>
            <a:ext cx="2922588" cy="32766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437112"/>
            <a:ext cx="29718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dirty="0" smtClean="0"/>
              <a:t>Дети блокадного Ленинграда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352928" cy="50131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+mj-lt"/>
                <a:cs typeface="Times New Roman" pitchFamily="18" charset="0"/>
              </a:rPr>
              <a:t> Никогда, ни до,  ни после, я так не старалась учиться как в тот страшный год,</a:t>
            </a:r>
            <a:r>
              <a:rPr lang="en-US" sz="1600" dirty="0" smtClean="0">
                <a:latin typeface="+mj-lt"/>
                <a:cs typeface="Times New Roman" pitchFamily="18" charset="0"/>
              </a:rPr>
              <a:t> -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Я не пропустила ни одного урока. Было время, когда в школу приходило не больше двух- трех человек. Голодные, усаживались мы в нетопленном мрачном  классе за парты. 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+mj-lt"/>
                <a:cs typeface="Times New Roman" pitchFamily="18" charset="0"/>
              </a:rPr>
              <a:t>И, несмотря на разрывы снарядов, внимательно ловили  каждое слово таких же голодных, измученных блокадой учителей. Дома при коптилке усердно выучивала я заданное, и тетради вела так старательно и красиво, что теперь смотрю и диву даюсь: как  я могла. Да я писала, я могла. Я крепко верила, что этим я приближаю час победы и помогаю фронту.</a:t>
            </a:r>
          </a:p>
          <a:p>
            <a:pPr>
              <a:lnSpc>
                <a:spcPct val="120000"/>
              </a:lnSpc>
              <a:buNone/>
            </a:pPr>
            <a:endParaRPr lang="ru-RU" sz="18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20000"/>
              </a:lnSpc>
              <a:buNone/>
            </a:pPr>
            <a:endParaRPr lang="ru-RU" sz="1800" dirty="0" smtClean="0">
              <a:latin typeface="+mj-lt"/>
              <a:cs typeface="Times New Roman" pitchFamily="18" charset="0"/>
            </a:endParaRPr>
          </a:p>
          <a:p>
            <a:pPr algn="r">
              <a:lnSpc>
                <a:spcPct val="120000"/>
              </a:lnSpc>
              <a:buNone/>
            </a:pPr>
            <a:r>
              <a:rPr lang="ru-RU" sz="1800" dirty="0" smtClean="0">
                <a:latin typeface="+mj-lt"/>
                <a:cs typeface="Times New Roman" pitchFamily="18" charset="0"/>
              </a:rPr>
              <a:t>Воспоминания ученицы времен блокады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Делу время… потехе его не оставалось…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dirty="0" smtClean="0"/>
              <a:t>После школы отправлялся в госпиталь: помогали кормить и поить тяжело раненных, мыть полы, убирать палаты. </a:t>
            </a:r>
          </a:p>
          <a:p>
            <a:pPr>
              <a:lnSpc>
                <a:spcPct val="90000"/>
              </a:lnSpc>
              <a:buNone/>
            </a:pPr>
            <a:r>
              <a:rPr lang="ru-RU" sz="1800" dirty="0" smtClean="0"/>
              <a:t>Давали концерты для раненых, чинили белье, писали письма,  под диктовку тех, кто не мог писать сам. </a:t>
            </a:r>
          </a:p>
          <a:p>
            <a:pPr>
              <a:lnSpc>
                <a:spcPct val="90000"/>
              </a:lnSpc>
              <a:buNone/>
            </a:pPr>
            <a:r>
              <a:rPr lang="ru-RU" sz="1800" dirty="0" smtClean="0"/>
              <a:t>В   детских домах   помогали воспитателям.</a:t>
            </a:r>
          </a:p>
          <a:p>
            <a:pPr>
              <a:lnSpc>
                <a:spcPct val="90000"/>
              </a:lnSpc>
              <a:buNone/>
            </a:pPr>
            <a:r>
              <a:rPr lang="ru-RU" sz="1800" dirty="0" smtClean="0"/>
              <a:t>Заготавливали дрова для печки в школе, убирали помещения, отводили домой малышей, помогали ослабевшим соседям и товарищам.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861048"/>
            <a:ext cx="364617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861047"/>
            <a:ext cx="4752528" cy="26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Ненависть к противнику..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844824"/>
            <a:ext cx="4038600" cy="4525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1772816"/>
            <a:ext cx="4572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+mj-lt"/>
              </a:rPr>
              <a:t>Мама объяснила дочке, что в отсутствии еды виноват Гитлер. И тогда </a:t>
            </a:r>
            <a:r>
              <a:rPr lang="ru-RU" sz="2400" dirty="0" smtClean="0">
                <a:latin typeface="+mj-lt"/>
              </a:rPr>
              <a:t>девочка </a:t>
            </a:r>
            <a:r>
              <a:rPr lang="ru-RU" sz="2400" dirty="0" smtClean="0">
                <a:latin typeface="+mj-lt"/>
              </a:rPr>
              <a:t>Марина решила написать ему... Вот это письмо.</a:t>
            </a:r>
          </a:p>
          <a:p>
            <a:pPr>
              <a:lnSpc>
                <a:spcPct val="80000"/>
              </a:lnSpc>
            </a:pPr>
            <a:endParaRPr lang="ru-RU" sz="2400" dirty="0" smtClean="0">
              <a:latin typeface="+mj-lt"/>
            </a:endParaRPr>
          </a:p>
          <a:p>
            <a:pPr>
              <a:lnSpc>
                <a:spcPct val="80000"/>
              </a:lnSpc>
            </a:pPr>
            <a:endParaRPr lang="ru-RU" sz="2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+mj-lt"/>
              </a:rPr>
              <a:t>«Гитлер, ты нас обижаешь, - написано на, выдранном из </a:t>
            </a:r>
            <a:r>
              <a:rPr lang="ru-RU" sz="2400" dirty="0" err="1" smtClean="0">
                <a:latin typeface="+mj-lt"/>
              </a:rPr>
              <a:t>тетрадил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источке</a:t>
            </a:r>
            <a:r>
              <a:rPr lang="ru-RU" sz="2400" dirty="0" smtClean="0">
                <a:latin typeface="+mj-lt"/>
              </a:rPr>
              <a:t> . - Мы сидим в коридоре. Мы не кушаем саечки. Гитлер, до свидания. Марина».</a:t>
            </a:r>
            <a:endParaRPr lang="ru-RU" sz="2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3068960"/>
            <a:ext cx="1624013" cy="1905000"/>
          </a:xfr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492896"/>
            <a:ext cx="5616624" cy="2980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Подвиг Ленинграда состоит в том, что  люди находили в себе силы мечтать и работать, помогать слабым, читать, учиться и учить детей.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Сила Ленинграда была в том, что даже маленькие дети  были мужественными  людьми, такими, как их родители  и старшие товарищи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1242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85184"/>
            <a:ext cx="2743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86916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732240" y="332656"/>
            <a:ext cx="2123728" cy="199478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851920" y="0"/>
            <a:ext cx="2569934" cy="2141612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5201221"/>
            <a:ext cx="1872208" cy="14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940" y="2636912"/>
            <a:ext cx="16060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Уходит </a:t>
            </a:r>
            <a:r>
              <a:rPr lang="ru-RU" dirty="0"/>
              <a:t>в прошлое история освобождения Ленинграда, и от нас нынешних зависит сохранение памяти о тех боевых и нравственных подвигах, которые совершили наши соотечественники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4005064"/>
            <a:ext cx="86868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Давайте же не будем забывать тех, кому мы обязаны жизнью и свободой!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467544" y="4595018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Monotype Corsiva" pitchFamily="66" charset="0"/>
              </a:rPr>
              <a:t>В жизни у каждого коренного ленинградца есть три дня в году, которые он не забудет никогда.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Monotype Corsiva" pitchFamily="66" charset="0"/>
              </a:rPr>
              <a:t> Один трагический, день скорби и печали, напоминания о том, что пришлось вынести всему городу и каждому его жителю.</a:t>
            </a:r>
            <a:endParaRPr lang="ru-RU" sz="2800" b="1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latin typeface="Monotype Corsiva" pitchFamily="66" charset="0"/>
            </a:endParaRPr>
          </a:p>
        </p:txBody>
      </p:sp>
      <p:pic>
        <p:nvPicPr>
          <p:cNvPr id="35842" name="Picture 2" descr="http://www.edu.cap.ru/Home/8728/foto8klass/013041%5b1%5d.jpg"/>
          <p:cNvPicPr>
            <a:picLocks noChangeAspect="1" noChangeArrowheads="1"/>
          </p:cNvPicPr>
          <p:nvPr/>
        </p:nvPicPr>
        <p:blipFill>
          <a:blip r:embed="rId2" cstate="print"/>
          <a:srcRect l="3146" t="6424" r="2487"/>
          <a:stretch>
            <a:fillRect/>
          </a:stretch>
        </p:blipFill>
        <p:spPr bwMode="auto">
          <a:xfrm>
            <a:off x="1835696" y="908720"/>
            <a:ext cx="5760640" cy="3375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ru-RU" b="1" dirty="0"/>
              <a:t>Начало блокады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dirty="0" smtClean="0"/>
              <a:t>Голод…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19008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    С </a:t>
            </a:r>
            <a:r>
              <a:rPr lang="ru-RU" sz="2400" dirty="0"/>
              <a:t>первых дней сентября в Ленинграде были введены продовольственные карточки. Закрылись столовые и рестораны. Весь скот, имевшийся в колхозах и госхозах, был забит, мясо сдали на заготовительные пункты. Кормовое фуражное зерно перевезли на мельницы с тем, чтобы перемолоть и использовать в качестве добавки к ржаной муке</a:t>
            </a:r>
          </a:p>
        </p:txBody>
      </p:sp>
      <p:pic>
        <p:nvPicPr>
          <p:cNvPr id="5122" name="Picture 2" descr="http://stat19.privet.ru/lr/0d135edfc47d1a951756a9b1ff3f4a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12976"/>
            <a:ext cx="4680520" cy="3420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…строки из писем, изъятых военной цензурой 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    "…</a:t>
            </a:r>
            <a:r>
              <a:rPr lang="ru-RU" i="1" dirty="0"/>
              <a:t>Жизнь в Ленинграде с каждым днем ухудшается. Люди начинают пухнуть, так как едят горчицу, из нее делают лепешки. Мучной пыли, которой раньше клеили обои, уже нигде не достанешь".</a:t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"…В Ленинграде жуткий голод. Ездим по полям и свалкам и собираем всякие коренья и грязные листья от кормовой свеклы и серой капусты, да и тех-то нет".</a:t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"…Я был свидетелем сцены, когда на улице у извозчика упала от истощения лошадь, люди прибежали с топорами и ножами, начали резать лошадь на куски и таскать домой. Это ужасно. Люди имели вид палачей".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ru-RU" b="1" dirty="0"/>
              <a:t>Дорога Жизни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052736"/>
            <a:ext cx="9468544" cy="17281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</a:t>
            </a:r>
            <a:r>
              <a:rPr lang="ru-RU" sz="2400" dirty="0" smtClean="0"/>
              <a:t>Для </a:t>
            </a:r>
            <a:r>
              <a:rPr lang="ru-RU" sz="2400" dirty="0"/>
              <a:t>подвоза продовольствия и боеприпасов оставалась единственная коммуникация </a:t>
            </a:r>
            <a:r>
              <a:rPr lang="ru-RU" sz="2400" dirty="0" smtClean="0"/>
              <a:t>– </a:t>
            </a:r>
            <a:r>
              <a:rPr lang="ru-RU" sz="2400" dirty="0"/>
              <a:t>по Ладожскому озеру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1028" name="Picture 4" descr="http://p-w-w.ru/MGalleryItem.php?id=2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4968552" cy="31017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445224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С 12 сентября по 15 ноября, когда навигация официально закончилась, по Ладоге удалось доставить 24097 тонн зерна, муки и крупы, более 1130 тонн мяса и молочных продуктов и других грузов. Каждый рейс по озеру был подвигом. Много грузовиков затонуло…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noFill/>
          <a:ln>
            <a:noFill/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dirty="0" smtClean="0"/>
              <a:t>"125 блокадных грамм с огнем и кровью пополам"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43651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      Не </a:t>
            </a:r>
            <a:r>
              <a:rPr lang="ru-RU" sz="1800" b="1" i="1" dirty="0"/>
              <a:t>шумите вокруг - он дышит,</a:t>
            </a:r>
            <a:br>
              <a:rPr lang="ru-RU" sz="1800" b="1" i="1" dirty="0"/>
            </a:br>
            <a:r>
              <a:rPr lang="ru-RU" sz="1800" b="1" i="1" dirty="0"/>
              <a:t>Он живой еще, он все слышит...</a:t>
            </a:r>
            <a:br>
              <a:rPr lang="ru-RU" sz="1800" b="1" i="1" dirty="0"/>
            </a:br>
            <a:r>
              <a:rPr lang="ru-RU" sz="1800" b="1" i="1" dirty="0"/>
              <a:t>Как из недр его вопли: "Хлеба!" -</a:t>
            </a:r>
            <a:br>
              <a:rPr lang="ru-RU" sz="1800" b="1" i="1" dirty="0"/>
            </a:br>
            <a:r>
              <a:rPr lang="ru-RU" sz="1800" b="1" i="1" dirty="0"/>
              <a:t>До седьмого доходят неба...</a:t>
            </a:r>
            <a:br>
              <a:rPr lang="ru-RU" sz="1800" b="1" i="1" dirty="0"/>
            </a:br>
            <a:r>
              <a:rPr lang="ru-RU" sz="1800" b="1" i="1" dirty="0"/>
              <a:t>Но безжалостна эта твердь.</a:t>
            </a:r>
            <a:br>
              <a:rPr lang="ru-RU" sz="1800" b="1" i="1" dirty="0"/>
            </a:br>
            <a:r>
              <a:rPr lang="ru-RU" sz="1800" b="1" i="1" dirty="0"/>
              <a:t>И глядит из всех окон - смерть.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/>
              <a:t>Анна Ахматова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048" y="19168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20 ноября 1941 норма выдачи хлеба населению составляла </a:t>
            </a:r>
            <a:r>
              <a:rPr lang="ru-RU" dirty="0"/>
              <a:t>250 граммов на рабочую карточку и 125 граммов - на все остальные.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0892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городе резко возросло количество краж, убийств с целью завладения продуктовыми карточками. Начались налеты на хлебные фургоны и булочные. В пищу шло </a:t>
            </a:r>
            <a:r>
              <a:rPr lang="ru-RU" dirty="0" smtClean="0"/>
              <a:t>все: домашние животные, птицы, клей, вазелин, глицерин, касторка…</a:t>
            </a:r>
            <a:endParaRPr lang="ru-RU" dirty="0"/>
          </a:p>
        </p:txBody>
      </p:sp>
      <p:pic>
        <p:nvPicPr>
          <p:cNvPr id="26626" name="Picture 2" descr="http://img0.liveinternet.ru/images/attach/c/7/96/738/96738002_2ace68d217637f38493af61db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05064"/>
            <a:ext cx="3447256" cy="2585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…строки </a:t>
            </a:r>
            <a:r>
              <a:rPr lang="ru-RU" b="1" dirty="0"/>
              <a:t>из писем, изъятых военной цензурой </a:t>
            </a:r>
            <a:r>
              <a:rPr lang="ru-RU" b="1" dirty="0" smtClean="0"/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   "…</a:t>
            </a:r>
            <a:r>
              <a:rPr lang="ru-RU" i="1" dirty="0"/>
              <a:t>Наш любимый Ленинград превратился в свалку грязи и покойников. Трамваи давно не ходят, света нет, топлива нет, вода замерзла, уборные не работают. Самое главное - мучает голод".</a:t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"…Мы превратились в стаю голодных зверей. Идешь по улице, встречаешь людей, которые шатаются, как пьяные, падают и умирают. Мы уже привыкли к таким картинам и не обращаем внимания, потому что сегодня они умерли, а завтра я".</a:t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"…Ленинград стал моргом, улицы стали проспектами мертвых. В каждом доме в подвале склад мертвецов. По улицам вереницы покойников".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879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Блокада Ленинграда</vt:lpstr>
      <vt:lpstr>Слайд 2</vt:lpstr>
      <vt:lpstr>Начало блокады</vt:lpstr>
      <vt:lpstr>Голод…</vt:lpstr>
      <vt:lpstr>…строки из писем, изъятых военной цензурой …</vt:lpstr>
      <vt:lpstr>Дорога Жизни</vt:lpstr>
      <vt:lpstr>Слайд 7</vt:lpstr>
      <vt:lpstr>"125 блокадных грамм с огнем и кровью пополам"</vt:lpstr>
      <vt:lpstr>…строки из писем, изъятых военной цензурой …</vt:lpstr>
      <vt:lpstr>Слайд 10</vt:lpstr>
      <vt:lpstr>Но не смотря на все трудности…</vt:lpstr>
      <vt:lpstr>Слайд 12</vt:lpstr>
      <vt:lpstr>Слайд 13</vt:lpstr>
      <vt:lpstr>Дети блокадного Ленинграда</vt:lpstr>
      <vt:lpstr>Школа</vt:lpstr>
      <vt:lpstr>Делу время… потехе его не оставалось…</vt:lpstr>
      <vt:lpstr>Ненависть к противнику..</vt:lpstr>
      <vt:lpstr>Слайд 18</vt:lpstr>
      <vt:lpstr>Слайд 19</vt:lpstr>
      <vt:lpstr>Спасибо за внимание!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13</cp:revision>
  <dcterms:created xsi:type="dcterms:W3CDTF">2014-05-24T14:31:10Z</dcterms:created>
  <dcterms:modified xsi:type="dcterms:W3CDTF">2014-05-24T16:23:40Z</dcterms:modified>
</cp:coreProperties>
</file>