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2" r:id="rId4"/>
    <p:sldId id="260" r:id="rId5"/>
    <p:sldId id="261" r:id="rId6"/>
    <p:sldId id="259" r:id="rId7"/>
    <p:sldId id="263" r:id="rId8"/>
    <p:sldId id="264" r:id="rId9"/>
    <p:sldId id="265" r:id="rId10"/>
    <p:sldId id="266" r:id="rId11"/>
    <p:sldId id="268" r:id="rId12"/>
    <p:sldId id="267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DD0-2A0B-4A71-8B00-048EDF4CD223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5AFDA9F-6BE1-4E09-AE53-B7B1B698772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DD0-2A0B-4A71-8B00-048EDF4CD223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DA9F-6BE1-4E09-AE53-B7B1B6987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DD0-2A0B-4A71-8B00-048EDF4CD223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DA9F-6BE1-4E09-AE53-B7B1B6987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DD0-2A0B-4A71-8B00-048EDF4CD223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DA9F-6BE1-4E09-AE53-B7B1B69877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DD0-2A0B-4A71-8B00-048EDF4CD223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5AFDA9F-6BE1-4E09-AE53-B7B1B69877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DD0-2A0B-4A71-8B00-048EDF4CD223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DA9F-6BE1-4E09-AE53-B7B1B698772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DD0-2A0B-4A71-8B00-048EDF4CD223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DA9F-6BE1-4E09-AE53-B7B1B698772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DD0-2A0B-4A71-8B00-048EDF4CD223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DA9F-6BE1-4E09-AE53-B7B1B6987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DD0-2A0B-4A71-8B00-048EDF4CD223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DA9F-6BE1-4E09-AE53-B7B1B6987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DD0-2A0B-4A71-8B00-048EDF4CD223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DA9F-6BE1-4E09-AE53-B7B1B698772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DD0-2A0B-4A71-8B00-048EDF4CD223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5AFDA9F-6BE1-4E09-AE53-B7B1B698772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C37DD0-2A0B-4A71-8B00-048EDF4CD223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5AFDA9F-6BE1-4E09-AE53-B7B1B69877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Курилина Владислава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Самопрезентация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418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4089648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ПРИЧИНА ВОСЬМАЯ: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Своё жизнелюбие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оптимизм я стараюсь дарить окружающим меня людям.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0" name="Picture 2" descr="D:\Documents and Settings\MyComputer\Рабочий стол\ZdJLfQsY6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412363" cy="255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влада\Для творчества\ \Жизнь по кадрам\Мой первый паспорт)\Конкретно паспорт\x_e622a9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562457"/>
            <a:ext cx="3500405" cy="2625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влада\Для творчества\ \Жизнь по кадрам\Массовость)\Трудовой лагерь 2014\Фото бригады 2014\IMG_188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8" t="16513" r="2223" b="20690"/>
          <a:stretch/>
        </p:blipFill>
        <p:spPr bwMode="auto">
          <a:xfrm>
            <a:off x="4139952" y="3405538"/>
            <a:ext cx="4716016" cy="2939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12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ПРИЧИНА ДЕВЯТАЯ: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Социальная активность.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4" name="Picture 2" descr="E:\влада\Для творчества\ \Жизнь по кадрам\Слёты\mn8l7SffUQ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35085"/>
            <a:ext cx="3674542" cy="2451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ocuments and Settings\MyComputer\Рабочий стол\ov1tpOFL2q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745" y="1493760"/>
            <a:ext cx="3451871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Documents and Settings\MyComputer\Рабочий стол\Рисунок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8601"/>
            <a:ext cx="3600400" cy="2698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ПРИЧИНА ДЕСЯТАЯ: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Мои качества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моё портфолио.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63888" y="476672"/>
            <a:ext cx="5050904" cy="5149552"/>
          </a:xfrm>
        </p:spPr>
        <p:txBody>
          <a:bodyPr>
            <a:noAutofit/>
          </a:bodyPr>
          <a:lstStyle/>
          <a:p>
            <a:r>
              <a:rPr lang="ru-RU" sz="1800" dirty="0" smtClean="0"/>
              <a:t>Легко обучаемая;</a:t>
            </a:r>
          </a:p>
          <a:p>
            <a:r>
              <a:rPr lang="ru-RU" sz="1800" dirty="0" smtClean="0"/>
              <a:t>Любознательная;</a:t>
            </a:r>
          </a:p>
          <a:p>
            <a:r>
              <a:rPr lang="ru-RU" sz="1800" dirty="0" smtClean="0"/>
              <a:t>Активная;</a:t>
            </a:r>
          </a:p>
          <a:p>
            <a:r>
              <a:rPr lang="ru-RU" sz="1800" dirty="0" smtClean="0"/>
              <a:t>Позитивная;</a:t>
            </a:r>
          </a:p>
          <a:p>
            <a:r>
              <a:rPr lang="ru-RU" sz="1800" dirty="0" smtClean="0"/>
              <a:t>Целеустремлённая;</a:t>
            </a:r>
          </a:p>
          <a:p>
            <a:r>
              <a:rPr lang="ru-RU" sz="1800" dirty="0" smtClean="0"/>
              <a:t>Разносторонняя;</a:t>
            </a:r>
          </a:p>
          <a:p>
            <a:r>
              <a:rPr lang="ru-RU" sz="1800" dirty="0" smtClean="0"/>
              <a:t>Терпеливая;</a:t>
            </a:r>
          </a:p>
          <a:p>
            <a:r>
              <a:rPr lang="ru-RU" sz="1800" dirty="0" smtClean="0"/>
              <a:t>Общительная;</a:t>
            </a:r>
          </a:p>
          <a:p>
            <a:r>
              <a:rPr lang="ru-RU" sz="1800" dirty="0" smtClean="0"/>
              <a:t>Старательная;</a:t>
            </a:r>
            <a:endParaRPr lang="ru-RU" sz="1800" dirty="0"/>
          </a:p>
          <a:p>
            <a:r>
              <a:rPr lang="ru-RU" sz="1800" dirty="0" smtClean="0"/>
              <a:t>Пунктуальная;</a:t>
            </a:r>
          </a:p>
          <a:p>
            <a:r>
              <a:rPr lang="ru-RU" sz="1800" dirty="0" smtClean="0"/>
              <a:t>Добропорядочная;</a:t>
            </a:r>
          </a:p>
          <a:p>
            <a:r>
              <a:rPr lang="ru-RU" sz="1800" dirty="0" smtClean="0"/>
              <a:t>Ответственная;</a:t>
            </a:r>
          </a:p>
          <a:p>
            <a:r>
              <a:rPr lang="ru-RU" sz="1800" dirty="0" smtClean="0"/>
              <a:t>Тактичная;</a:t>
            </a:r>
          </a:p>
          <a:p>
            <a:r>
              <a:rPr lang="ru-RU" sz="1800" dirty="0" smtClean="0"/>
              <a:t>Способность анализировать;</a:t>
            </a:r>
          </a:p>
          <a:p>
            <a:r>
              <a:rPr lang="ru-RU" sz="1800" dirty="0" smtClean="0"/>
              <a:t>Уважаю </a:t>
            </a:r>
            <a:r>
              <a:rPr lang="ru-RU" sz="1800" dirty="0"/>
              <a:t>чужой труд;</a:t>
            </a:r>
          </a:p>
          <a:p>
            <a:r>
              <a:rPr lang="ru-RU" sz="1800" dirty="0" smtClean="0"/>
              <a:t>Умею организовывать людей;</a:t>
            </a:r>
          </a:p>
          <a:p>
            <a:r>
              <a:rPr lang="ru-RU" sz="1800" dirty="0" smtClean="0"/>
              <a:t> Не боюсь сцены</a:t>
            </a:r>
          </a:p>
        </p:txBody>
      </p:sp>
    </p:spTree>
    <p:extLst>
      <p:ext uri="{BB962C8B-B14F-4D97-AF65-F5344CB8AC3E}">
        <p14:creationId xmlns:p14="http://schemas.microsoft.com/office/powerpoint/2010/main" val="15312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6915080" cy="9144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Моё портфолио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196752"/>
            <a:ext cx="7992888" cy="553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</a:rPr>
              <a:t>Грамота за первое и второе место предметной олимпиады по информатике;</a:t>
            </a:r>
            <a:endParaRPr lang="ru-RU" sz="800" dirty="0" smtClean="0">
              <a:effectLst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</a:rPr>
              <a:t>Грамота за первое место в городском конкурсе по ПДД "Конкурс видеороликов и презентаций";</a:t>
            </a:r>
            <a:endParaRPr lang="ru-RU" sz="800" dirty="0" smtClean="0">
              <a:effectLst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</a:rPr>
              <a:t>Диплом за активное участие в «Городском слёте лидеров ученического самоуправления»;</a:t>
            </a:r>
          </a:p>
          <a:p>
            <a:pPr marL="342900" indent="-342900">
              <a:lnSpc>
                <a:spcPct val="115000"/>
              </a:lnSpc>
              <a:buFont typeface="Symbol"/>
              <a:buChar char=""/>
            </a:pPr>
            <a:r>
              <a:rPr lang="ru-RU" sz="1600" dirty="0" smtClean="0">
                <a:effectLst/>
              </a:rPr>
              <a:t>Член городского Совета старшеклассников;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effectLst/>
              </a:rPr>
              <a:t>Диплом финалиста Республиканской олимпиады "Знаток + 2013"</a:t>
            </a:r>
            <a:endParaRPr lang="ru-RU" sz="800" dirty="0" smtClean="0">
              <a:effectLst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effectLst/>
              </a:rPr>
              <a:t>Диплом лауреата второй степени в республиканской дистанционной викторине «Историческое и культурное наследие Республики Коми»;</a:t>
            </a:r>
          </a:p>
          <a:p>
            <a:pPr marL="342900" indent="-342900">
              <a:lnSpc>
                <a:spcPct val="115000"/>
              </a:lnSpc>
              <a:buFont typeface="Symbol"/>
              <a:buChar char=""/>
            </a:pPr>
            <a:r>
              <a:rPr lang="ru-RU" sz="1600" dirty="0"/>
              <a:t>Грамота за третье место в номинации "Лучшая газета" во всероссийском конкурсе печатных изданий и индивидуального журналистского мастерства "Проба пера</a:t>
            </a:r>
            <a:r>
              <a:rPr lang="ru-RU" sz="1600" dirty="0" smtClean="0"/>
              <a:t>";</a:t>
            </a:r>
          </a:p>
          <a:p>
            <a:pPr marL="342900" indent="-342900">
              <a:lnSpc>
                <a:spcPct val="115000"/>
              </a:lnSpc>
              <a:buFont typeface="Symbol"/>
              <a:buChar char=""/>
            </a:pPr>
            <a:r>
              <a:rPr lang="ru-RU" sz="1600" dirty="0" smtClean="0">
                <a:effectLst/>
                <a:latin typeface="Calibri"/>
                <a:ea typeface="Calibri"/>
                <a:cs typeface="Times New Roman"/>
              </a:rPr>
              <a:t>Диплом 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второй степени в республиканском конкурсе в номинации «Лидер  молодежного общественного объединения;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Symbol"/>
              <a:buChar char=""/>
            </a:pPr>
            <a:r>
              <a:rPr lang="ru-RU" sz="1600" dirty="0" smtClean="0">
                <a:effectLst/>
              </a:rPr>
              <a:t>Диплом </a:t>
            </a:r>
            <a:r>
              <a:rPr lang="en-US" sz="1600" dirty="0" smtClean="0">
                <a:effectLst/>
              </a:rPr>
              <a:t>I </a:t>
            </a:r>
            <a:r>
              <a:rPr lang="ru-RU" sz="1600" dirty="0" smtClean="0">
                <a:effectLst/>
              </a:rPr>
              <a:t>степени в республиканском конкурсе в номинации «Лучший видеоролик»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sz="800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75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204864"/>
            <a:ext cx="75438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Почему меня надо взять в ВУЗ?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885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45224"/>
            <a:ext cx="7848872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ПРИЧИНА ПЕРВАЯ: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пособность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обучению. Для меня главное – это саморазвитие, поэтому я стараюсь «впитать» как можно больше информации.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D:\Documents and Settings\MyComputer\Рабочий стол\Новая папка\сл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r="21067"/>
          <a:stretch/>
        </p:blipFill>
        <p:spPr bwMode="auto">
          <a:xfrm>
            <a:off x="395536" y="362879"/>
            <a:ext cx="2592288" cy="3524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влада\Для творчества\ \Жизнь по кадрам\Школа)\Сыктвкар 2014\2xKa5LWkPJ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5909543" cy="3326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42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5225422"/>
            <a:ext cx="576064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ПРИЧИНА ВТОРАЯ</a:t>
            </a:r>
            <a:r>
              <a:rPr lang="en-US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br>
              <a:rPr lang="en-US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Всегда отличалась усердием и</a:t>
            </a:r>
            <a:b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терпением, что позволяет мне </a:t>
            </a:r>
            <a:b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довести работу до конца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D:\Documents and Settings\MyComputer\Рабочий стол\Новая папка\tzQAa1FT1z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406326" cy="2946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 and Settings\MyComputer\Рабочий стол\Новая папка\fdHlTVpJ78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5317132" cy="3426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75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34414"/>
            <a:ext cx="7128792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ПРИЧИНА ТРЕТЬЯ: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орошие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организаторские способности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Я умею «заразить» окружающих своей идей.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E:\влада\Для творчества\ \Жизнь по кадрам\Массовость)\Акция\Изображение 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77414"/>
            <a:ext cx="7344816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77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836712"/>
            <a:ext cx="4056487" cy="17784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ПРИЧИНА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ЧЕТВЕРТАЯ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малых лет я общительная и имею гибкий характер,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благодаря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этим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качествам меня любят в коллективе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D:\Documents and Settings\MyComputer\Рабочий стол\Новая папк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053136" cy="2989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 and Settings\MyComputer\Рабочий стол\Новая папка\DSC_05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5064599" cy="3376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0"/>
            <a:ext cx="3888432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ПРИЧИНА ПЯТАЯ: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Любовь к сцене. Лёгкое волнение, небольшой ажиотаж за кулисами, сотни заинтересованных глаз – всё это мне по душе.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 descr="D:\Documents and Settings\MyComputer\Рабочий стол\Новая папка\9b1HQnsZE2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064000" cy="2705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влада\Для творчества\ \Жизнь по кадрам\Слёты\rkjvOSyC8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5" b="18968"/>
          <a:stretch/>
        </p:blipFill>
        <p:spPr bwMode="auto">
          <a:xfrm>
            <a:off x="794115" y="3429000"/>
            <a:ext cx="6192688" cy="2964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7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5229200"/>
            <a:ext cx="3955976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ПРИЧИНА ШЕСТАЯ: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Целеустремлённость. Без этого никак, это своеобразный компас в современном мире, который нацеливает меня на определённый результат.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 descr="E:\влада\Для творчества\ \Жизнь по кадрам\Массовость)\Немного о себе)\2QBrJk676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7788"/>
            <a:ext cx="4752528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влада\Для творчества\ \Жизнь по кадрам\Массовость)\Немного о себе)\kW_Msrfeob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1" y="3525214"/>
            <a:ext cx="4265960" cy="2846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7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ПРИЧИНА СЕДЬМАЯ: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отношусь с уважением к старшим.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D:\Documents and Settings\MyComputer\Рабочий стол\Новая папка\qShXhctan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404664"/>
            <a:ext cx="4346585" cy="2879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ocuments and Settings\MyComputer\Рабочий стол\Новая папка\_EofDxpgr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104456" cy="3082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754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418</TotalTime>
  <Words>201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Самопрезентация </vt:lpstr>
      <vt:lpstr>Почему меня надо взять в ВУЗ?</vt:lpstr>
      <vt:lpstr>ПРИЧИНА ПЕРВАЯ: Способность к обучению. Для меня главное – это саморазвитие, поэтому я стараюсь «впитать» как можно больше информации.</vt:lpstr>
      <vt:lpstr>ПРИЧИНА ВТОРАЯ: Всегда отличалась усердием и терпением, что позволяет мне  довести работу до конца </vt:lpstr>
      <vt:lpstr>ПРИЧИНА ТРЕТЬЯ: Хорошие организаторские способности. Я умею «заразить» окружающих своей идей.</vt:lpstr>
      <vt:lpstr>ПРИЧИНА ЧЕТВЕРТАЯ:  С малых лет я общительная и имею гибкий характер,  благодаря этим качествам меня любят в коллективе</vt:lpstr>
      <vt:lpstr>ПРИЧИНА ПЯТАЯ: Любовь к сцене. Лёгкое волнение, небольшой ажиотаж за кулисами, сотни заинтересованных глаз – всё это мне по душе. </vt:lpstr>
      <vt:lpstr>ПРИЧИНА ШЕСТАЯ: Целеустремлённость. Без этого никак, это своеобразный компас в современном мире, который нацеливает меня на определённый результат.</vt:lpstr>
      <vt:lpstr>ПРИЧИНА СЕДЬМАЯ: Я отношусь с уважением к старшим. </vt:lpstr>
      <vt:lpstr>ПРИЧИНА ВОСЬМАЯ: Своё жизнелюбие и оптимизм я стараюсь дарить окружающим меня людям. </vt:lpstr>
      <vt:lpstr>ПРИЧИНА ДЕВЯТАЯ: Социальная активность. </vt:lpstr>
      <vt:lpstr>ПРИЧИНА ДЕСЯТАЯ: Мои качества  и моё портфолио. </vt:lpstr>
      <vt:lpstr>Моё портфолио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2015-01-25T10:04:45Z</dcterms:created>
  <dcterms:modified xsi:type="dcterms:W3CDTF">2015-01-25T19:51:17Z</dcterms:modified>
</cp:coreProperties>
</file>