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2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88640"/>
            <a:ext cx="8136904" cy="165618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Здравствуйте, меня зовут Сериков Константин. Я рад, что могу принять участие в конкурсе СПбГУ «Проба пера». В  презентации расскажу о себе, а также отвечу на вопрос, почему именно я достоин стать студентом этого ВУЗа? </a:t>
            </a:r>
          </a:p>
          <a:p>
            <a:pPr algn="ctr"/>
            <a:endParaRPr lang="ru-RU" dirty="0"/>
          </a:p>
        </p:txBody>
      </p:sp>
      <p:sp>
        <p:nvSpPr>
          <p:cNvPr id="7" name="Трапеция 6"/>
          <p:cNvSpPr/>
          <p:nvPr/>
        </p:nvSpPr>
        <p:spPr>
          <a:xfrm>
            <a:off x="1907704" y="2132856"/>
            <a:ext cx="5040560" cy="4320480"/>
          </a:xfrm>
          <a:prstGeom prst="trapezoi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GyxTjfeeC2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844824"/>
            <a:ext cx="4293081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404664"/>
            <a:ext cx="8136904" cy="864096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Моя повседневная жизнь тесно связана с компьютером. Я свободно пользуюсь  программами </a:t>
            </a:r>
            <a:r>
              <a:rPr lang="en-US" sz="1600" dirty="0" smtClean="0"/>
              <a:t>Photoshop</a:t>
            </a:r>
            <a:r>
              <a:rPr lang="ru-RU" sz="1600" dirty="0" smtClean="0"/>
              <a:t>, </a:t>
            </a:r>
            <a:r>
              <a:rPr lang="en-US" sz="1600" dirty="0" smtClean="0"/>
              <a:t>Sony Vegas Pro</a:t>
            </a:r>
            <a:r>
              <a:rPr lang="ru-RU" sz="1600" dirty="0" smtClean="0"/>
              <a:t> и их аналогами.</a:t>
            </a: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16632"/>
            <a:ext cx="8136904" cy="129614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 8 классе я начал задумываться  о выборе специальности, чем займусь, когда окончу среднюю школу. Было сложно принять конкретное решение, потому что я не понимал разницу между школьником и студентом. Тогда я стал размышлять, кто такой студент на самом деле?</a:t>
            </a:r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16632"/>
            <a:ext cx="8136904" cy="129614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Решил составить список качеств, которыми, на мой взгляд, должен обладать каждый студент. Считаю, что  он должен быть  ответственным, организованным, умным, мотивированным, целеустремленным, самостоятельным, грамотным, начитанным. Поставил себе цель - я стану именно таким.</a:t>
            </a: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16632"/>
            <a:ext cx="8136904" cy="864096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Прошло 3 года и сейчас могу уверенно сказать, что цель  достигнута.  Я мотивирован и целеустремлен. Я уверен, что хорошо сдам ЕГЭ. Я уверен, что поступлю по направлению, которое мне нравится,  я буду хорошо учиться и стану хорошим, востребованным специалистом.</a:t>
            </a:r>
            <a:endParaRPr lang="ru-RU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16632"/>
            <a:ext cx="8136904" cy="864096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Причина такой  уверенности  –  моя подготовка. Я готов стать студентом Санкт-Петербургского государственного университета.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136904" cy="136815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живу в городе Владимире Владимирской области. Тихий, милый городок. Наша область – сеть исторических объектов. Горжусь тем, что хорошо знаю историю своего края.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188640"/>
            <a:ext cx="8136904" cy="136815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Учусь в 11 классе «Б» МАОУ Гимназия №35 города Владимира, которая  известна как одно из лучших учебных заведений города.  Я благодарен  гимназии за предоставление условий  для реализации своих способностей.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404664"/>
            <a:ext cx="8136904" cy="864096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очень активный человек: стремлюсь принимать участие  во всех мероприятиях,  ежегодно  участвую в различных олимпиадах.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404664"/>
            <a:ext cx="8136904" cy="864096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Участвую в различных спортивных мероприятиях.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476672"/>
            <a:ext cx="8136904" cy="79208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Стремлюсь плодотворно реализовывать своё творческое «Я». </a:t>
            </a:r>
            <a:endParaRPr lang="ru-RU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136904" cy="151216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 мере взросления, я начал осознавать, что школьных занятий  мне  недостаточно.            Я поступил в «Американский дом», негосударственное образовательное учреждение, где можно изучить английский язык под руководством преподавателей из США. Учился в нем  4 года, окончил в 10 классе.  Теперь я практически свободно общаюсь на английском языке.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9552" y="332656"/>
            <a:ext cx="8136904" cy="136815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Активно занимался в творческом объединении «Одиссея». Наш коллектив   принимал  участие в театральном фестивале «Шоколад», неоднократно выступал  в своей гимназии, других учебных заведениях. Мы хорошо выступили и победили на областном конкурсе «Лидерство». 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16632"/>
            <a:ext cx="8136904" cy="136815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Моё основное хобби –  киберспорт  - командные игровые соревнования с использованием компьютерных технологий.  Я понимаю, что сейчас в  России эта сфера развита слабо, но уверен, что ситуация измениться в ближайшем будущем. Дисциплины, в которых я принимаю участие это </a:t>
            </a:r>
            <a:r>
              <a:rPr lang="en-US" sz="1600" dirty="0" smtClean="0"/>
              <a:t>Dota</a:t>
            </a:r>
            <a:r>
              <a:rPr lang="ru-RU" sz="1600" dirty="0" smtClean="0"/>
              <a:t> 2 и </a:t>
            </a:r>
            <a:r>
              <a:rPr lang="en-US" sz="1600" dirty="0" smtClean="0"/>
              <a:t>CS</a:t>
            </a:r>
            <a:r>
              <a:rPr lang="ru-RU" sz="1600" dirty="0" smtClean="0"/>
              <a:t>:</a:t>
            </a:r>
            <a:r>
              <a:rPr lang="en-US" sz="1600" dirty="0" smtClean="0"/>
              <a:t>GO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464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</dc:creator>
  <cp:lastModifiedBy>Chasey</cp:lastModifiedBy>
  <cp:revision>22</cp:revision>
  <dcterms:created xsi:type="dcterms:W3CDTF">2015-01-24T10:35:03Z</dcterms:created>
  <dcterms:modified xsi:type="dcterms:W3CDTF">2015-01-25T18:19:28Z</dcterms:modified>
</cp:coreProperties>
</file>