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74" r:id="rId4"/>
    <p:sldId id="273" r:id="rId5"/>
    <p:sldId id="261" r:id="rId6"/>
    <p:sldId id="262" r:id="rId7"/>
    <p:sldId id="263" r:id="rId8"/>
    <p:sldId id="27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70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65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99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292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0701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38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25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3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2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5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33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0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7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6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6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49BBD-608B-4DE2-A964-CCD39A121D23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C74447-9C2D-41FC-BE91-D56FDFE2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0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zvezdaudachi.com/content/sovremennaya-shkola-kakaya-ona" TargetMode="External"/><Relationship Id="rId2" Type="http://schemas.openxmlformats.org/officeDocument/2006/relationships/hyperlink" Target="http://zvezdaudachi.com/content/gde-vy-odarenny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14595" y="706269"/>
            <a:ext cx="5427260" cy="1626572"/>
          </a:xfrm>
        </p:spPr>
        <p:txBody>
          <a:bodyPr/>
          <a:lstStyle/>
          <a:p>
            <a:r>
              <a:rPr lang="ru-RU" dirty="0" smtClean="0"/>
              <a:t>Резников Олег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0937" y="2477188"/>
            <a:ext cx="4350918" cy="109689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Мое творческое досье</a:t>
            </a:r>
            <a:endParaRPr lang="ru-RU" sz="3200" b="1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2" y="706269"/>
            <a:ext cx="4301728" cy="57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3" y="118281"/>
            <a:ext cx="9471545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В 2012 и 2014 годах явился лауреатом премии администрации Уссурийского городского округа в номинации «За высокие достижения в научно-исследовательской, инновационной и профессиональной деятельности»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5" y="1789665"/>
            <a:ext cx="3685011" cy="5068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37" y="1789665"/>
            <a:ext cx="3685012" cy="506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Профессиональные достижения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.fun2mass.ru/shares_single_new/uploads/shares/img/22027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32" y="1526915"/>
            <a:ext cx="8087672" cy="47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1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Участие в фотоконкурсах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066">
            <a:off x="1470696" y="1306804"/>
            <a:ext cx="3838283" cy="52791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1" b="34479"/>
          <a:stretch/>
        </p:blipFill>
        <p:spPr>
          <a:xfrm rot="307427">
            <a:off x="7112444" y="1315101"/>
            <a:ext cx="3837982" cy="50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6" y="105746"/>
            <a:ext cx="9899683" cy="1320800"/>
          </a:xfrm>
        </p:spPr>
        <p:txBody>
          <a:bodyPr/>
          <a:lstStyle/>
          <a:p>
            <a:r>
              <a:rPr lang="ru-RU" dirty="0" smtClean="0"/>
              <a:t>Печатаюсь в школьной газете «Магистраль»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371" t="7789" r="34336" b="5083"/>
          <a:stretch/>
        </p:blipFill>
        <p:spPr>
          <a:xfrm>
            <a:off x="581799" y="689808"/>
            <a:ext cx="4508816" cy="6085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b="1458"/>
          <a:stretch/>
        </p:blipFill>
        <p:spPr>
          <a:xfrm>
            <a:off x="5759355" y="689809"/>
            <a:ext cx="4053385" cy="61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3069" y="476028"/>
            <a:ext cx="5493572" cy="1320800"/>
          </a:xfrm>
        </p:spPr>
        <p:txBody>
          <a:bodyPr/>
          <a:lstStyle/>
          <a:p>
            <a:r>
              <a:rPr lang="ru-RU" dirty="0" smtClean="0"/>
              <a:t>Веду личный блог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3003" y="3813722"/>
            <a:ext cx="5254388" cy="3339105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zvezdaudachi.com/content/gde-vy-odarennye</a:t>
            </a:r>
            <a:endParaRPr lang="ru-RU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zvezdaudachi.com/content/sovremennaya-shkola-kakaya-ona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013" t="9939" r="23586" b="6578"/>
          <a:stretch/>
        </p:blipFill>
        <p:spPr>
          <a:xfrm>
            <a:off x="105945" y="129476"/>
            <a:ext cx="3794077" cy="3334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3377" t="10352" r="24545" b="8651"/>
          <a:stretch/>
        </p:blipFill>
        <p:spPr>
          <a:xfrm>
            <a:off x="1784619" y="3248168"/>
            <a:ext cx="3647190" cy="3189248"/>
          </a:xfrm>
          <a:prstGeom prst="rect">
            <a:avLst/>
          </a:prstGeom>
        </p:spPr>
      </p:pic>
      <p:pic>
        <p:nvPicPr>
          <p:cNvPr id="1026" name="Picture 2" descr="https://pp.vk.me/c408617/v408617159/88fc/t9GjH1bWkyQ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8424" r="9127" b="59148"/>
          <a:stretch/>
        </p:blipFill>
        <p:spPr bwMode="auto">
          <a:xfrm>
            <a:off x="5595582" y="1266904"/>
            <a:ext cx="2593075" cy="175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4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увлечения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95139"/>
            <a:ext cx="8596668" cy="3880773"/>
          </a:xfrm>
        </p:spPr>
        <p:txBody>
          <a:bodyPr/>
          <a:lstStyle/>
          <a:p>
            <a:r>
              <a:rPr lang="ru-RU" dirty="0" smtClean="0"/>
              <a:t>Я интересуюсь современным СМИ. Больше всего меня привлекают передачи в формате ток-шоу. Например, «Открытая студия», «Пусть говорят». Часто притягивает не тема программы, а работа ведущих. Считаю, что Ника </a:t>
            </a:r>
            <a:r>
              <a:rPr lang="ru-RU" dirty="0" err="1" smtClean="0"/>
              <a:t>Стрижак</a:t>
            </a:r>
            <a:r>
              <a:rPr lang="ru-RU" dirty="0" smtClean="0"/>
              <a:t> – профессионал в своем деле. Всегда слежу за её работой и умением вести ток-шоу в прямом эфире. В 2012 году ездил в Санкт-Петербург. Побывал на Итальянской, 27 и понаблюдал «Как все происходит с улицы». Было интересно то, как проходящие мимо люди тут же были видны на экране телевизора.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89" y="3411941"/>
            <a:ext cx="4074395" cy="30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58" y="516624"/>
            <a:ext cx="4913194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Печатался в проекте «Школа консервативной журналистики»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60192" y="3605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https://vk.com/journalismacademy?w=wall-64835990_892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1364" t="16371" r="23218" b="12099"/>
          <a:stretch/>
        </p:blipFill>
        <p:spPr>
          <a:xfrm>
            <a:off x="423427" y="699346"/>
            <a:ext cx="6236680" cy="55222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60192" y="24502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http://journalismacademy.blogspot.ru/2014/04/blog-post_6479.html</a:t>
            </a:r>
          </a:p>
        </p:txBody>
      </p:sp>
    </p:spTree>
    <p:extLst>
      <p:ext uri="{BB962C8B-B14F-4D97-AF65-F5344CB8AC3E}">
        <p14:creationId xmlns:p14="http://schemas.microsoft.com/office/powerpoint/2010/main" val="386876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447" y="809461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Родился 26 декабря 1997 года в г. Уссурийске. Учусь в НОУ «Школе-интернат № 29 среднего (полного) общего образования ОАО «РЖД». С отличием закончил девять классов. В данный момент учусь в 11 классе. С детства выбрал профессию журналиста. </a:t>
            </a:r>
          </a:p>
          <a:p>
            <a:pPr marL="0" indent="0">
              <a:buNone/>
            </a:pPr>
            <a:r>
              <a:rPr lang="ru-RU" sz="2400" dirty="0" smtClean="0"/>
              <a:t>Для себя поставил следующие цели:</a:t>
            </a:r>
          </a:p>
          <a:p>
            <a:pPr marL="0" indent="0">
              <a:buNone/>
            </a:pPr>
            <a:r>
              <a:rPr lang="ru-RU" sz="2400" dirty="0" smtClean="0"/>
              <a:t>- Изучение русского языка</a:t>
            </a:r>
          </a:p>
          <a:p>
            <a:pPr marL="0" indent="0">
              <a:buNone/>
            </a:pPr>
            <a:r>
              <a:rPr lang="ru-RU" sz="2400" dirty="0" smtClean="0"/>
              <a:t>- Изучение опыта передовых ведущих, журналистов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7145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Черты </a:t>
            </a:r>
            <a:r>
              <a:rPr lang="ru-RU" dirty="0" smtClean="0"/>
              <a:t>моего характера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1946"/>
            <a:ext cx="10515600" cy="4935017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/>
              <a:t>Собранность</a:t>
            </a:r>
          </a:p>
          <a:p>
            <a:r>
              <a:rPr lang="ru-RU" sz="6400" dirty="0" smtClean="0"/>
              <a:t>Благонадежность</a:t>
            </a:r>
          </a:p>
          <a:p>
            <a:r>
              <a:rPr lang="ru-RU" sz="6400" dirty="0"/>
              <a:t>Добросовестность</a:t>
            </a:r>
          </a:p>
          <a:p>
            <a:r>
              <a:rPr lang="ru-RU" sz="6400" dirty="0" smtClean="0"/>
              <a:t>Воспитанность</a:t>
            </a:r>
          </a:p>
          <a:p>
            <a:r>
              <a:rPr lang="ru-RU" sz="6400" dirty="0" smtClean="0"/>
              <a:t>Выдержанность</a:t>
            </a:r>
          </a:p>
          <a:p>
            <a:r>
              <a:rPr lang="ru-RU" sz="6400" dirty="0"/>
              <a:t>Аккуратность</a:t>
            </a:r>
          </a:p>
          <a:p>
            <a:r>
              <a:rPr lang="ru-RU" sz="6400" dirty="0" smtClean="0"/>
              <a:t>Доброта</a:t>
            </a:r>
          </a:p>
          <a:p>
            <a:r>
              <a:rPr lang="ru-RU" sz="6400" dirty="0"/>
              <a:t>Ответственность</a:t>
            </a:r>
          </a:p>
          <a:p>
            <a:r>
              <a:rPr lang="ru-RU" sz="6400" dirty="0"/>
              <a:t>Пунктуальность</a:t>
            </a:r>
          </a:p>
          <a:p>
            <a:r>
              <a:rPr lang="ru-RU" sz="6400" dirty="0" smtClean="0"/>
              <a:t>Искренность</a:t>
            </a:r>
          </a:p>
          <a:p>
            <a:r>
              <a:rPr lang="ru-RU" sz="6400" dirty="0" smtClean="0"/>
              <a:t>Надежность</a:t>
            </a:r>
          </a:p>
          <a:p>
            <a:r>
              <a:rPr lang="ru-RU" sz="6400" dirty="0" smtClean="0"/>
              <a:t>Человечность</a:t>
            </a:r>
          </a:p>
          <a:p>
            <a:r>
              <a:rPr lang="ru-RU" sz="6400" dirty="0" err="1" smtClean="0"/>
              <a:t>Сопереживательность</a:t>
            </a:r>
            <a:endParaRPr lang="ru-RU" sz="6400" dirty="0" smtClean="0"/>
          </a:p>
          <a:p>
            <a:r>
              <a:rPr lang="ru-RU" sz="6400" dirty="0" smtClean="0"/>
              <a:t>Усидчивость</a:t>
            </a:r>
          </a:p>
          <a:p>
            <a:r>
              <a:rPr lang="ru-RU" sz="6400" dirty="0" smtClean="0"/>
              <a:t>Вежливость</a:t>
            </a:r>
          </a:p>
          <a:p>
            <a:r>
              <a:rPr lang="ru-RU" sz="6400" dirty="0" smtClean="0"/>
              <a:t>Настойчивость</a:t>
            </a:r>
            <a:endParaRPr lang="ru-RU" sz="6400" dirty="0"/>
          </a:p>
          <a:p>
            <a:endParaRPr lang="ru-RU" sz="6400" dirty="0"/>
          </a:p>
          <a:p>
            <a:endParaRPr lang="ru-RU" sz="64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54" y="1124517"/>
            <a:ext cx="3573439" cy="50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9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2360" y="0"/>
            <a:ext cx="8596668" cy="679355"/>
          </a:xfrm>
        </p:spPr>
        <p:txBody>
          <a:bodyPr/>
          <a:lstStyle/>
          <a:p>
            <a:r>
              <a:rPr lang="ru-RU" dirty="0" smtClean="0"/>
              <a:t>Стихотворение обо мне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357" y="623247"/>
            <a:ext cx="8596668" cy="61346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Как только я на свет родился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Сразу в профессию журналиста </a:t>
            </a:r>
            <a:r>
              <a:rPr lang="ru-RU" sz="1700" b="1" dirty="0" smtClean="0"/>
              <a:t>влюбился!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В 11 классе успешно учусь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И в рейтинге лучших всегда </a:t>
            </a:r>
            <a:r>
              <a:rPr lang="ru-RU" sz="1700" b="1" dirty="0" smtClean="0"/>
              <a:t>держусь.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Мои достижения Уссурийск </a:t>
            </a:r>
            <a:r>
              <a:rPr lang="ru-RU" sz="1700" b="1" dirty="0" smtClean="0"/>
              <a:t>отмечал,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Дважды лауреатом</a:t>
            </a:r>
            <a:r>
              <a:rPr lang="ru-RU" sz="1700" b="1" u="sng" dirty="0"/>
              <a:t> </a:t>
            </a:r>
            <a:r>
              <a:rPr lang="ru-RU" sz="1700" b="1" dirty="0"/>
              <a:t>премии я </a:t>
            </a:r>
            <a:r>
              <a:rPr lang="ru-RU" sz="1700" b="1" dirty="0" smtClean="0"/>
              <a:t>стал,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Участвую в фотоконкурсах, веду личный блог,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Писать в газеты – вот мой конёк!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Участвовал в проекте,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Лучший там заметьте,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На конкурсах бываю,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Всегда там </a:t>
            </a:r>
            <a:r>
              <a:rPr lang="ru-RU" sz="1700" b="1" dirty="0" smtClean="0"/>
              <a:t>побеждаю!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На очный тур олимпиады в Пермь слетал,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Там журналистский опыт я приобретал.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Теперь я смело вам скажу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 err="1" smtClean="0"/>
              <a:t>Бэкграунд</a:t>
            </a:r>
            <a:r>
              <a:rPr lang="ru-RU" sz="1700" b="1" dirty="0" smtClean="0"/>
              <a:t> </a:t>
            </a:r>
            <a:r>
              <a:rPr lang="ru-RU" sz="1700" b="1" dirty="0"/>
              <a:t>от </a:t>
            </a:r>
            <a:r>
              <a:rPr lang="ru-RU" sz="1700" b="1" dirty="0" err="1" smtClean="0"/>
              <a:t>лид</a:t>
            </a:r>
            <a:r>
              <a:rPr lang="ru-RU" sz="1700" b="1" dirty="0" smtClean="0"/>
              <a:t>-абзаца </a:t>
            </a:r>
            <a:r>
              <a:rPr lang="ru-RU" sz="1700" b="1" dirty="0"/>
              <a:t>вмиг я </a:t>
            </a:r>
            <a:r>
              <a:rPr lang="ru-RU" sz="1700" b="1" dirty="0" smtClean="0"/>
              <a:t>отличу.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Недавно на молодежном форуме побывал,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Площадкой идей его я назвал,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Я много увидел и много </a:t>
            </a:r>
            <a:r>
              <a:rPr lang="ru-RU" sz="1700" b="1" dirty="0" smtClean="0"/>
              <a:t>узнал,</a:t>
            </a:r>
            <a:endParaRPr lang="ru-RU" sz="17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700" b="1" dirty="0"/>
              <a:t>А главное многих я там </a:t>
            </a:r>
            <a:r>
              <a:rPr lang="ru-RU" sz="1700" b="1" dirty="0" smtClean="0"/>
              <a:t>повстречал!</a:t>
            </a:r>
            <a:endParaRPr lang="ru-RU" sz="17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8106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4" y="186520"/>
            <a:ext cx="8596668" cy="1320800"/>
          </a:xfrm>
        </p:spPr>
        <p:txBody>
          <a:bodyPr/>
          <a:lstStyle/>
          <a:p>
            <a:r>
              <a:rPr lang="ru-RU" dirty="0" smtClean="0"/>
              <a:t>В изучении русского языка достиг следующих результатов: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4" y="1690688"/>
            <a:ext cx="3597172" cy="49475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63" y="1670436"/>
            <a:ext cx="3607674" cy="4961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04" y="1734616"/>
            <a:ext cx="3594027" cy="49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1337480"/>
            <a:ext cx="3657600" cy="50306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46" y="1337480"/>
            <a:ext cx="3676404" cy="5056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11443" b="3676"/>
          <a:stretch/>
        </p:blipFill>
        <p:spPr>
          <a:xfrm>
            <a:off x="7837990" y="1323832"/>
            <a:ext cx="3626130" cy="51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9" y="911352"/>
            <a:ext cx="3760945" cy="51727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"/>
          <a:stretch/>
        </p:blipFill>
        <p:spPr>
          <a:xfrm>
            <a:off x="8435026" y="911352"/>
            <a:ext cx="3643243" cy="516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1784" t="6110" r="33182" b="6017"/>
          <a:stretch/>
        </p:blipFill>
        <p:spPr>
          <a:xfrm>
            <a:off x="4386721" y="911352"/>
            <a:ext cx="3668167" cy="51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9" y="236254"/>
            <a:ext cx="5957771" cy="41992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64" y="2449773"/>
            <a:ext cx="6254235" cy="44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854" y="5217497"/>
            <a:ext cx="5890146" cy="132556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Награжден сертификатом, подтверждающим звание «Интеллектуальный лидер» ранг «Высший»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54" y="105363"/>
            <a:ext cx="3716855" cy="5112134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5936" y="5217497"/>
            <a:ext cx="58901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/>
              <a:t>В рамках программы «Интеллектуально-творческий потенциал России» по итогам 2012-2013 уч. Года вошел в число 100 лучших учащихся России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1" b="613"/>
          <a:stretch/>
        </p:blipFill>
        <p:spPr>
          <a:xfrm>
            <a:off x="7388499" y="105363"/>
            <a:ext cx="3611597" cy="50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</TotalTime>
  <Words>410</Words>
  <Application>Microsoft Office PowerPoint</Application>
  <PresentationFormat>Широкоэкранный</PresentationFormat>
  <Paragraphs>62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Грань</vt:lpstr>
      <vt:lpstr>Резников Олег</vt:lpstr>
      <vt:lpstr>Презентация PowerPoint</vt:lpstr>
      <vt:lpstr>Черты моего характера</vt:lpstr>
      <vt:lpstr>Стихотворение обо мне</vt:lpstr>
      <vt:lpstr>В изучении русского языка достиг следующих результатов:</vt:lpstr>
      <vt:lpstr>Презентация PowerPoint</vt:lpstr>
      <vt:lpstr>Презентация PowerPoint</vt:lpstr>
      <vt:lpstr>Презентация PowerPoint</vt:lpstr>
      <vt:lpstr>Награжден сертификатом, подтверждающим звание «Интеллектуальный лидер» ранг «Высший»</vt:lpstr>
      <vt:lpstr>В 2012 и 2014 годах явился лауреатом премии администрации Уссурийского городского округа в номинации «За высокие достижения в научно-исследовательской, инновационной и профессиональной деятельности»</vt:lpstr>
      <vt:lpstr>Профессиональные достижения</vt:lpstr>
      <vt:lpstr>Участие в фотоконкурсах</vt:lpstr>
      <vt:lpstr>Печатаюсь в школьной газете «Магистраль»</vt:lpstr>
      <vt:lpstr>Веду личный блог</vt:lpstr>
      <vt:lpstr>Мои увлечения</vt:lpstr>
      <vt:lpstr>Печатался в проекте «Школа консервативной журналистики»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Резников Олег</dc:title>
  <dc:creator>1</dc:creator>
  <cp:lastModifiedBy>1</cp:lastModifiedBy>
  <cp:revision>23</cp:revision>
  <dcterms:created xsi:type="dcterms:W3CDTF">2014-04-22T14:00:26Z</dcterms:created>
  <dcterms:modified xsi:type="dcterms:W3CDTF">2015-01-24T16:15:39Z</dcterms:modified>
</cp:coreProperties>
</file>