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5A42-BE2C-4246-BF84-06391620BFCE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5212-D9E6-48A9-9654-25B8C565F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34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5A42-BE2C-4246-BF84-06391620BFCE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5212-D9E6-48A9-9654-25B8C565F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33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5A42-BE2C-4246-BF84-06391620BFCE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5212-D9E6-48A9-9654-25B8C565F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03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5A42-BE2C-4246-BF84-06391620BFCE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5212-D9E6-48A9-9654-25B8C565F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03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5A42-BE2C-4246-BF84-06391620BFCE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5212-D9E6-48A9-9654-25B8C565F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98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5A42-BE2C-4246-BF84-06391620BFCE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5212-D9E6-48A9-9654-25B8C565F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81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5A42-BE2C-4246-BF84-06391620BFCE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5212-D9E6-48A9-9654-25B8C565F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233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5A42-BE2C-4246-BF84-06391620BFCE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5212-D9E6-48A9-9654-25B8C565F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97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5A42-BE2C-4246-BF84-06391620BFCE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5212-D9E6-48A9-9654-25B8C565F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09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5A42-BE2C-4246-BF84-06391620BFCE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5212-D9E6-48A9-9654-25B8C565F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60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5A42-BE2C-4246-BF84-06391620BFCE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E5212-D9E6-48A9-9654-25B8C565F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59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E5A42-BE2C-4246-BF84-06391620BFCE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E5212-D9E6-48A9-9654-25B8C565F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74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pn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268760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Будущее за нами.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622255"/>
            <a:ext cx="6400800" cy="792088"/>
          </a:xfrm>
        </p:spPr>
        <p:txBody>
          <a:bodyPr/>
          <a:lstStyle/>
          <a:p>
            <a:r>
              <a:rPr lang="ru-RU" dirty="0" smtClean="0"/>
              <a:t>Презентация Лавровой Ксении.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288032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82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" y="0"/>
            <a:ext cx="916368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9632" y="1628800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Задумывались ли вы когда-нибудь какими</a:t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чертами должен обладать настоящий 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пиарщик ?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8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260648"/>
            <a:ext cx="4248472" cy="639762"/>
          </a:xfrm>
        </p:spPr>
        <p:txBody>
          <a:bodyPr/>
          <a:lstStyle/>
          <a:p>
            <a:r>
              <a:rPr lang="ru-RU" dirty="0" smtClean="0"/>
              <a:t>1 Коммуникативность.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344" y="404664"/>
            <a:ext cx="4040188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2 Обаяние.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3 Опыт.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339" y="260648"/>
            <a:ext cx="235851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326" y="2348880"/>
            <a:ext cx="2215752" cy="2088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41" y="4869160"/>
            <a:ext cx="2198837" cy="1500014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1763688" y="3392996"/>
            <a:ext cx="28803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347864" y="764704"/>
            <a:ext cx="13629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547664" y="5619167"/>
            <a:ext cx="33123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0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5556" y="635204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Однако самой важной чертой является- умение учиться. 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0909" y="1420034"/>
            <a:ext cx="76175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Однако знания и желание их получать являются </a:t>
            </a:r>
          </a:p>
          <a:p>
            <a:r>
              <a:rPr lang="ru-RU" sz="2800" dirty="0">
                <a:solidFill>
                  <a:schemeClr val="bg1"/>
                </a:solidFill>
              </a:rPr>
              <a:t>о</a:t>
            </a:r>
            <a:r>
              <a:rPr lang="ru-RU" sz="2800" dirty="0" smtClean="0">
                <a:solidFill>
                  <a:schemeClr val="bg1"/>
                </a:solidFill>
              </a:rPr>
              <a:t>дной из самых важных черт для настоящего </a:t>
            </a:r>
          </a:p>
          <a:p>
            <a:r>
              <a:rPr lang="ru-RU" sz="2800" dirty="0">
                <a:solidFill>
                  <a:schemeClr val="bg1"/>
                </a:solidFill>
              </a:rPr>
              <a:t>п</a:t>
            </a:r>
            <a:r>
              <a:rPr lang="ru-RU" sz="2800" dirty="0" smtClean="0">
                <a:solidFill>
                  <a:schemeClr val="bg1"/>
                </a:solidFill>
              </a:rPr>
              <a:t>рофессионала  своего дела.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5505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364268"/>
            <a:ext cx="85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Я считаю, если и получать знания, то только у настоящих профессионалов!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" y="1764378"/>
            <a:ext cx="4286250" cy="43030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645901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5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8080">
            <a:off x="678705" y="620688"/>
            <a:ext cx="2009800" cy="1944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3705">
            <a:off x="3010285" y="2480498"/>
            <a:ext cx="3168352" cy="21111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607">
            <a:off x="369545" y="3308698"/>
            <a:ext cx="2769096" cy="19802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8422">
            <a:off x="6653668" y="2735067"/>
            <a:ext cx="1944216" cy="16513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91" y="4941168"/>
            <a:ext cx="1944216" cy="17510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8761">
            <a:off x="6192866" y="548258"/>
            <a:ext cx="2151348" cy="1904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95417"/>
            <a:ext cx="2592288" cy="19257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67" y="4527816"/>
            <a:ext cx="1979740" cy="19043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160">
            <a:off x="603924" y="4889116"/>
            <a:ext cx="2300341" cy="17455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265" y="4527816"/>
            <a:ext cx="1561422" cy="223630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952">
            <a:off x="1543348" y="2564904"/>
            <a:ext cx="1545977" cy="111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715" y="2241737"/>
            <a:ext cx="769285" cy="77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79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7693"/>
            <a:ext cx="28490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  У меня уже есть небольшой опыт работы в связях</a:t>
            </a:r>
          </a:p>
          <a:p>
            <a:r>
              <a:rPr lang="ru-RU" b="1" dirty="0" smtClean="0"/>
              <a:t> с общественностью и журналистике. Я закончила художественную школу, имела несколько персональных выставок во время обучения, </a:t>
            </a:r>
            <a:r>
              <a:rPr lang="en-US" b="1" dirty="0" smtClean="0"/>
              <a:t> </a:t>
            </a:r>
            <a:r>
              <a:rPr lang="ru-RU" b="1" dirty="0" smtClean="0"/>
              <a:t>именно это помогло мне устроиться администратором на выставку к Владимиру Сохоневичу. </a:t>
            </a:r>
          </a:p>
          <a:p>
            <a:endParaRPr lang="ru-RU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6672"/>
            <a:ext cx="2553072" cy="169161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3131840" y="1916832"/>
            <a:ext cx="136815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71073" y="2379850"/>
            <a:ext cx="40883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b="1" dirty="0" smtClean="0"/>
              <a:t>2  Поскольку я очень люблю моду и веду свой личный </a:t>
            </a:r>
            <a:r>
              <a:rPr lang="en-US" b="1" dirty="0" smtClean="0"/>
              <a:t>fashion blog, </a:t>
            </a:r>
            <a:r>
              <a:rPr lang="ru-RU" b="1" dirty="0" smtClean="0"/>
              <a:t>мне посчастливилось стать членом команды </a:t>
            </a:r>
            <a:endParaRPr lang="en-US" b="1" dirty="0" smtClean="0"/>
          </a:p>
          <a:p>
            <a:r>
              <a:rPr lang="en-US" b="1" dirty="0" smtClean="0"/>
              <a:t>Aurora Fashion Week. </a:t>
            </a:r>
            <a:r>
              <a:rPr lang="ru-RU" b="1" dirty="0" smtClean="0"/>
              <a:t>И поработать с Артемом Балаевым и Ульяной Ким.  Лично для меня эти люди являются настоящими профессионалами своего дела.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2945243" cy="227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3563888" y="4149080"/>
            <a:ext cx="72008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24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24744"/>
            <a:ext cx="411442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764704"/>
            <a:ext cx="223224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 Также мне посчастливилось поработать главным редактором школьной газеты.  Это </a:t>
            </a:r>
            <a:r>
              <a:rPr lang="ru-RU" sz="2400" dirty="0" smtClean="0"/>
              <a:t>был</a:t>
            </a:r>
            <a:r>
              <a:rPr lang="en-US" sz="2400" dirty="0" smtClean="0"/>
              <a:t> </a:t>
            </a:r>
            <a:r>
              <a:rPr lang="ru-RU" sz="2400" dirty="0" smtClean="0"/>
              <a:t>незаменимый </a:t>
            </a:r>
            <a:r>
              <a:rPr lang="ru-RU" sz="2400" dirty="0" smtClean="0"/>
              <a:t>опыт в различных сферах журналистики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2267744" y="3347254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91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61581"/>
            <a:ext cx="87484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В свою очередь я постараюсь сделать от себя все возможное, чтобы стать частью такой огромной команды, как СПбГУ!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454446"/>
            <a:ext cx="82365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5233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190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Будущее за нами.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15</cp:revision>
  <dcterms:created xsi:type="dcterms:W3CDTF">2015-01-19T19:32:14Z</dcterms:created>
  <dcterms:modified xsi:type="dcterms:W3CDTF">2015-01-20T18:37:39Z</dcterms:modified>
</cp:coreProperties>
</file>