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57" autoAdjust="0"/>
  </p:normalViewPr>
  <p:slideViewPr>
    <p:cSldViewPr>
      <p:cViewPr>
        <p:scale>
          <a:sx n="118" d="100"/>
          <a:sy n="118" d="100"/>
        </p:scale>
        <p:origin x="-1434" y="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89703-6DA2-4383-9D64-55710B04BC6A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D0017-3B02-4F58-8398-342264D6DB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5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D0017-3B02-4F58-8398-342264D6DB3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536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D0017-3B02-4F58-8398-342264D6DB3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33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D0017-3B02-4F58-8398-342264D6DB3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36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81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306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62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5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69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27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78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357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79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7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5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53764-0A3A-4394-800A-72B71AF82FB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B4A7-157C-4C5E-BF56-521DF2044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99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348880"/>
            <a:ext cx="7560840" cy="599440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 – будущий студент»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6093296"/>
            <a:ext cx="4675144" cy="47890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г. Владимир 2015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4149080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Коёкина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Мария Александровна</a:t>
            </a:r>
          </a:p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Ученица 11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Гимназии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№35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                         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Владимир</a:t>
            </a:r>
          </a:p>
        </p:txBody>
      </p:sp>
    </p:spTree>
    <p:extLst>
      <p:ext uri="{BB962C8B-B14F-4D97-AF65-F5344CB8AC3E}">
        <p14:creationId xmlns:p14="http://schemas.microsoft.com/office/powerpoint/2010/main" val="40241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175"/>
            <a:ext cx="91328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5426" y="340572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Не менее интересным для меня стал и французский язык - один из самых мелодичных языков мира. Я с удовольствием принимала участие в различных конкурсах, проводимых в нашем городе. Один из них  -  городской конкурс мультимедийных презентаций «С Францией в сердце», на котором я представила работу на тему </a:t>
            </a:r>
            <a:r>
              <a:rPr lang="ru-RU" i="1" dirty="0" err="1" smtClean="0"/>
              <a:t>Napoléon</a:t>
            </a:r>
            <a:r>
              <a:rPr lang="ru-RU" i="1" dirty="0" smtClean="0"/>
              <a:t> </a:t>
            </a:r>
            <a:r>
              <a:rPr lang="ru-RU" i="1" dirty="0" err="1" smtClean="0"/>
              <a:t>Bonaparte</a:t>
            </a:r>
            <a:r>
              <a:rPr lang="ru-RU" i="1" dirty="0" smtClean="0"/>
              <a:t>: «</a:t>
            </a:r>
            <a:r>
              <a:rPr lang="ru-RU" i="1" dirty="0" err="1" smtClean="0"/>
              <a:t>Quel</a:t>
            </a:r>
            <a:r>
              <a:rPr lang="ru-RU" i="1" dirty="0" smtClean="0"/>
              <a:t> </a:t>
            </a:r>
            <a:r>
              <a:rPr lang="ru-RU" i="1" dirty="0" err="1" smtClean="0"/>
              <a:t>roman</a:t>
            </a:r>
            <a:r>
              <a:rPr lang="ru-RU" i="1" dirty="0" smtClean="0"/>
              <a:t> </a:t>
            </a:r>
            <a:r>
              <a:rPr lang="ru-RU" i="1" dirty="0" err="1" smtClean="0"/>
              <a:t>que</a:t>
            </a:r>
            <a:r>
              <a:rPr lang="ru-RU" i="1" dirty="0" smtClean="0"/>
              <a:t> </a:t>
            </a:r>
            <a:r>
              <a:rPr lang="ru-RU" i="1" dirty="0" err="1" smtClean="0"/>
              <a:t>ma</a:t>
            </a:r>
            <a:r>
              <a:rPr lang="ru-RU" i="1" dirty="0" smtClean="0"/>
              <a:t> </a:t>
            </a:r>
            <a:r>
              <a:rPr lang="ru-RU" i="1" dirty="0" err="1" smtClean="0"/>
              <a:t>vie</a:t>
            </a:r>
            <a:r>
              <a:rPr lang="ru-RU" i="1" dirty="0" smtClean="0"/>
              <a:t>... ». </a:t>
            </a:r>
            <a:endParaRPr lang="ru-RU" i="1" dirty="0"/>
          </a:p>
        </p:txBody>
      </p:sp>
      <p:pic>
        <p:nvPicPr>
          <p:cNvPr id="1026" name="Picture 2" descr="C:\Users\Masha\Desktop\СПБГУ\fff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4337131" cy="3251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sha\Desktop\СПБГУ\xQEyeyXj9i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04864"/>
            <a:ext cx="2992793" cy="4244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3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Masha\Desktop\СПБГУ\20150114_153933_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483926" cy="3162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sha\Desktop\СПБГУ\i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80" y="356109"/>
            <a:ext cx="4013711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96869"/>
            <a:ext cx="38701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В преддверии Олимпийских игр 2014 года в Сочи  издательство «Просвещение» организовало конкурс «Россия спортивная».   Участникам нужно было подготовить презентацию о начинающем спортсмене. В своей работе «</a:t>
            </a:r>
            <a:r>
              <a:rPr lang="ru-RU" i="1" dirty="0" err="1" smtClean="0"/>
              <a:t>Le</a:t>
            </a:r>
            <a:r>
              <a:rPr lang="ru-RU" i="1" dirty="0" smtClean="0"/>
              <a:t> </a:t>
            </a:r>
            <a:r>
              <a:rPr lang="ru-RU" i="1" dirty="0" err="1" smtClean="0"/>
              <a:t>sport</a:t>
            </a:r>
            <a:r>
              <a:rPr lang="ru-RU" i="1" dirty="0" smtClean="0"/>
              <a:t> </a:t>
            </a:r>
            <a:r>
              <a:rPr lang="ru-RU" i="1" dirty="0" err="1" smtClean="0"/>
              <a:t>fait</a:t>
            </a:r>
            <a:r>
              <a:rPr lang="ru-RU" i="1" dirty="0" smtClean="0"/>
              <a:t> </a:t>
            </a:r>
            <a:r>
              <a:rPr lang="ru-RU" i="1" dirty="0" err="1" smtClean="0"/>
              <a:t>de</a:t>
            </a:r>
            <a:r>
              <a:rPr lang="ru-RU" i="1" dirty="0" smtClean="0"/>
              <a:t> </a:t>
            </a:r>
            <a:r>
              <a:rPr lang="ru-RU" i="1" dirty="0" err="1" smtClean="0"/>
              <a:t>la</a:t>
            </a:r>
            <a:r>
              <a:rPr lang="ru-RU" i="1" dirty="0" smtClean="0"/>
              <a:t> </a:t>
            </a:r>
            <a:r>
              <a:rPr lang="ru-RU" i="1" dirty="0" err="1" smtClean="0"/>
              <a:t>caractère</a:t>
            </a:r>
            <a:r>
              <a:rPr lang="ru-RU" i="1" dirty="0" smtClean="0"/>
              <a:t>» я рассказала о моей однокласснице, подающей большие надежды в таком виде спорта, как тхэквондо. </a:t>
            </a:r>
            <a:endParaRPr lang="en-US" i="1" dirty="0" smtClean="0"/>
          </a:p>
          <a:p>
            <a:endParaRPr lang="en-US" i="1" dirty="0"/>
          </a:p>
          <a:p>
            <a:endParaRPr lang="ru-RU" i="1" dirty="0" smtClean="0"/>
          </a:p>
          <a:p>
            <a:r>
              <a:rPr lang="ru-RU" i="1" dirty="0" smtClean="0"/>
              <a:t> Я не хочу останавливаться на изучении  двух языков. Моя цель – по окончании  учебы в ВУЗе свободно разговаривать на трех иностранных языках. Я буду стараться сделать все возможное для достижения этой цели.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86710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4" y="-1"/>
            <a:ext cx="9152934" cy="689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182957"/>
            <a:ext cx="5914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Начинания в журналистике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981" y="331439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Прежде</a:t>
            </a:r>
            <a:r>
              <a:rPr lang="en-US" i="1" dirty="0" smtClean="0"/>
              <a:t> </a:t>
            </a:r>
            <a:r>
              <a:rPr lang="ru-RU" i="1" dirty="0" smtClean="0"/>
              <a:t>я  не интересовалась журналистикой и не думала, что смогу писать статьи или учувствовать в конференциях, но когда начала,  то поняла, что мне это нравится. Я начала заниматься журналистикой в 9 классе, и с тех пор многому научилась.</a:t>
            </a:r>
          </a:p>
          <a:p>
            <a:r>
              <a:rPr lang="ru-RU" i="1" dirty="0" smtClean="0"/>
              <a:t>Большую роль в моем обучении сыграли преподаватели, они  учили, не боятся выражать свои мысли  как на бумаге, так и говорить вслух. </a:t>
            </a:r>
            <a:endParaRPr lang="ru-RU" i="1" dirty="0"/>
          </a:p>
        </p:txBody>
      </p:sp>
      <p:pic>
        <p:nvPicPr>
          <p:cNvPr id="10242" name="Picture 2" descr="C:\Users\Masha\Desktop\фотографии\HnlEAneV8U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59785"/>
            <a:ext cx="3744416" cy="367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sha\Desktop\журналистика\радио\Xm_PyTGD7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1" y="874007"/>
            <a:ext cx="3776899" cy="239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asha\Desktop\СПБГУ\RZVtXyV8Rv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29288"/>
            <a:ext cx="2854074" cy="2627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3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054" y="228753"/>
            <a:ext cx="4968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Первым, я бы сказала знаковым для меня  событием,  стало участие в конкурсе научно-исследовательских, реферативных работ и мультимедийных проектов. В своей работе я рассказала о программе  «ПАРТНЕРСТВО - НАШЕ БУДУЩЕЕ», о которой уже писала  ранее.   В  презентации  я затронула не только тему  развития молодежных объединений в разных странах, но и важную, на мой взгляд,  проблему отношения к прошлому, сохранение исторической памяти о Великой Отечественной войне. </a:t>
            </a:r>
            <a:endParaRPr lang="ru-RU" i="1" dirty="0"/>
          </a:p>
        </p:txBody>
      </p:sp>
      <p:pic>
        <p:nvPicPr>
          <p:cNvPr id="11270" name="Picture 6" descr="C:\Users\Masha\Desktop\СПБГУ\DSCN0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72" y="3491625"/>
            <a:ext cx="3355775" cy="226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asha\Desktop\СПБГУ\20150114_153812_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342" y="231762"/>
            <a:ext cx="2156791" cy="3058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sha\Desktop\СПБГУ\20150114_153812_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73" y="2204864"/>
            <a:ext cx="2269629" cy="3218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Masha\Desktop\фотографии\Европа 2013\DSCN07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1" y="4624048"/>
            <a:ext cx="288032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5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05064"/>
            <a:ext cx="3089755" cy="236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C:\Users\Masha\Desktop\СПБГУ\tr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58" y="836712"/>
            <a:ext cx="3300955" cy="4649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563286"/>
            <a:ext cx="5040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Во время поездки наша группа  посетила крупнейший, самый печально известный нацистский лагерь смерти – Бухенвальд. Поездка произвела  огромное впечатление.  Вернувшись домой  во Владимир,  я  рассказ</a:t>
            </a:r>
            <a:r>
              <a:rPr lang="ru-RU" i="1" dirty="0"/>
              <a:t>а</a:t>
            </a:r>
            <a:r>
              <a:rPr lang="ru-RU" i="1" dirty="0" smtClean="0"/>
              <a:t>ла об увиденном своим одноклассникам, сверстникам и родным. А потом написала работу, за которую  получила диплом  Общероссийского фестиваля исследовательских и творческих работ учащихся «Портфолио ученика»  издательского дома «Первое сентября» (г. Москва)</a:t>
            </a:r>
            <a:endParaRPr lang="ru-RU" i="1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55" y="4653136"/>
            <a:ext cx="2744445" cy="204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38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5875"/>
            <a:ext cx="91503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sha\Desktop\журналистика\n-SeQhigiV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62" y="466480"/>
            <a:ext cx="3352035" cy="335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2923" y="3873964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Большим опытом стала для меня работа над созданием газеты «Полет мысли», первый выпуск  вышел в октябре 2013 года. В  газете публикуются работы воспитанников объединения «Юный журналист» Дворца Детского юношеского Творчества, в  котором я занимаюсь несколько лет. </a:t>
            </a:r>
          </a:p>
          <a:p>
            <a:r>
              <a:rPr lang="ru-RU" i="1" dirty="0" smtClean="0"/>
              <a:t>Создать газету для подростков  – это не просто. Считаю, что это вид искусства, который можно поставить в одном ряду с написанием стихотворений или созданием картин. Работая над «Полетом мысли», я поняла, что  хочу заниматься этим на более высоком уровне, сотрудничать с крупными печатными изданиями, организовывать различные публикации о компаниях, писать новости и пресс-релизы и  распространять их в СМИ. </a:t>
            </a:r>
            <a:endParaRPr lang="ru-RU" i="1" dirty="0"/>
          </a:p>
        </p:txBody>
      </p:sp>
      <p:pic>
        <p:nvPicPr>
          <p:cNvPr id="13314" name="Picture 2" descr="C:\Users\Masha\Desktop\СПБГУ\g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4" y="133436"/>
            <a:ext cx="2625841" cy="368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Masha\Desktop\СПБГУ\r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9296"/>
            <a:ext cx="2833731" cy="368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6915" y="0"/>
            <a:ext cx="1678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</a:t>
            </a:r>
            <a:endParaRPr lang="ru-RU" sz="4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07886"/>
            <a:ext cx="860750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Спорт</a:t>
            </a:r>
            <a:r>
              <a:rPr lang="ru-RU" i="1" dirty="0" smtClean="0"/>
              <a:t> - важная часть жизни школьников и студентов. Каждый второй ученик занимается или когда- то занимался каким-либо видом спорта. Я не стала исключением. С детства я увлекалась художественной </a:t>
            </a:r>
            <a:r>
              <a:rPr lang="ru-RU" i="1" dirty="0" err="1" smtClean="0"/>
              <a:t>гимнастикой,а</a:t>
            </a:r>
            <a:r>
              <a:rPr lang="ru-RU" i="1" dirty="0" smtClean="0"/>
              <a:t> в старшем возрасте нашла себя в современных танцах, а именно в джаз-модерне. </a:t>
            </a:r>
          </a:p>
          <a:p>
            <a:r>
              <a:rPr lang="ru-RU" b="1" i="1" dirty="0" err="1" smtClean="0"/>
              <a:t>Jazz</a:t>
            </a:r>
            <a:r>
              <a:rPr lang="ru-RU" b="1" i="1" dirty="0" smtClean="0"/>
              <a:t> </a:t>
            </a:r>
            <a:r>
              <a:rPr lang="ru-RU" b="1" i="1" dirty="0" err="1" smtClean="0"/>
              <a:t>Modern</a:t>
            </a:r>
            <a:r>
              <a:rPr lang="ru-RU" b="1" i="1" dirty="0" smtClean="0"/>
              <a:t>  </a:t>
            </a:r>
            <a:r>
              <a:rPr lang="ru-RU" i="1" dirty="0" smtClean="0"/>
              <a:t>– это уникальное танцевальное направление современной сценической хореографии. Оно </a:t>
            </a:r>
            <a:r>
              <a:rPr lang="ru-RU" i="1" dirty="0" err="1" smtClean="0"/>
              <a:t>появивилось</a:t>
            </a:r>
            <a:r>
              <a:rPr lang="ru-RU" i="1" dirty="0" smtClean="0"/>
              <a:t> в 70-х годах прошлого века как протест против классических балетных постановок, которые загоняют в рамки и не позволяют импровизировать. Этот  танец объединяет в себе свободу и эмоции, импровизацию и ломаные движения.  Джаз модерн – танец открывающий душу!</a:t>
            </a:r>
            <a:endParaRPr lang="ru-RU" i="1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9000"/>
            <a:ext cx="4608512" cy="329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D:\+Desktop\фотографии\Питер\uxOa52N2Kx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14" y="3293208"/>
            <a:ext cx="2520901" cy="339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5875"/>
            <a:ext cx="91567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Masha\Desktop\СПБГУ\20150114_153933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878765" cy="273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1795" y="561855"/>
            <a:ext cx="50349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Как и  любой спорт, танцы тесно связаны с конкуренцией, поэтому каждое соревнование -это своего рода испытание для участников и тренеров. Наш тренер научил нас не бояться таких испытаний, и это помогло нам  успешно выступить на Чемпионате России  по танцам и занять 3 место.  Мы решили, что не стоит останавливаться на достигнутом. Нашим следующим шагом было участие в </a:t>
            </a:r>
            <a:r>
              <a:rPr lang="ru-RU" i="1" dirty="0" err="1" smtClean="0"/>
              <a:t>World</a:t>
            </a:r>
            <a:r>
              <a:rPr lang="ru-RU" i="1" dirty="0" smtClean="0"/>
              <a:t> </a:t>
            </a:r>
            <a:r>
              <a:rPr lang="ru-RU" i="1" dirty="0" err="1" smtClean="0"/>
              <a:t>Dance</a:t>
            </a:r>
            <a:r>
              <a:rPr lang="ru-RU" i="1" dirty="0" smtClean="0"/>
              <a:t> </a:t>
            </a:r>
            <a:r>
              <a:rPr lang="ru-RU" i="1" dirty="0" err="1" smtClean="0"/>
              <a:t>Olympiad</a:t>
            </a:r>
            <a:r>
              <a:rPr lang="ru-RU" i="1" dirty="0" smtClean="0"/>
              <a:t>,  здесь мы заняли 5 место. </a:t>
            </a:r>
            <a:endParaRPr lang="ru-RU" i="1" dirty="0"/>
          </a:p>
        </p:txBody>
      </p:sp>
      <p:pic>
        <p:nvPicPr>
          <p:cNvPr id="16387" name="Picture 3" descr="C:\Users\Masha\Desktop\СПБГУ\20150114_153933_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584"/>
            <a:ext cx="2834632" cy="4181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56939"/>
            <a:ext cx="3348372" cy="314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7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332655"/>
            <a:ext cx="28198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Искусство</a:t>
            </a:r>
            <a:endParaRPr lang="ru-RU" sz="4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96752"/>
            <a:ext cx="434653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В последние три года учебы в школе важную роль в моей жизни занимает искусство. Вы спросите какое: живопись, музыка </a:t>
            </a:r>
            <a:r>
              <a:rPr lang="ru-RU" i="1" dirty="0" smtClean="0"/>
              <a:t>или, может, </a:t>
            </a:r>
            <a:r>
              <a:rPr lang="ru-RU" i="1" dirty="0" smtClean="0"/>
              <a:t>поэзия? Нет. Это – театр. Но не тот театр, каким мы привыкли его видеть, а пластический театр,  театр без слов: только движения, только эмоции. </a:t>
            </a:r>
          </a:p>
          <a:p>
            <a:r>
              <a:rPr lang="ru-RU" i="1" dirty="0" smtClean="0"/>
              <a:t>Студия пластического воспитания «Одиссея» начала свою работу  недавно, в 2013 году. Но даже за короткое время ее воспитанники смогли научиться искусству пластики. Наш первый выход в свет состоялся на сцене городского дворца творчества юных в рамках конкурса «Лидерство».  Дебют прошел весьма успешно: мы заняли 1 место среди всех объединений города. </a:t>
            </a:r>
            <a:endParaRPr lang="ru-RU" i="1" dirty="0"/>
          </a:p>
        </p:txBody>
      </p:sp>
      <p:pic>
        <p:nvPicPr>
          <p:cNvPr id="6146" name="Picture 2" descr="C:\Users\Masha\Desktop\СПБГУ\20150114_153933_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66" y="2852936"/>
            <a:ext cx="2664296" cy="377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Masha\Desktop\СПБГУ\20150114_153933_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086" y="324723"/>
            <a:ext cx="2329160" cy="344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0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8"/>
            <a:ext cx="911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81" y="161239"/>
            <a:ext cx="2736304" cy="411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823" y="4653136"/>
            <a:ext cx="84778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Значительным  опытом  стало участие в VII АРТ-смене театрального фестиваля «Шоколад», который проходил во Владимире в марте 2014 года. В нем приняли  участие театральные коллективы со всех уголков нашей страны. В рамках конкурса мы, воспитанники студии «Одиссея», выступали на  церемонии открытия и закрытия смены, проводили мастер-классы и  сами участвовали в различных открытых уроках по театральному мастерству.  </a:t>
            </a:r>
          </a:p>
          <a:p>
            <a:endParaRPr lang="ru-RU" i="1" dirty="0"/>
          </a:p>
        </p:txBody>
      </p:sp>
      <p:pic>
        <p:nvPicPr>
          <p:cNvPr id="7170" name="Picture 2" descr="C:\Users\Masha\Desktop\СПБГУ\20150114_153933_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1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6" y="548680"/>
            <a:ext cx="5212214" cy="354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5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sha\Desktop\СПБГУ\SPbG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8" y="228552"/>
            <a:ext cx="8172400" cy="406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1804" y="4365104"/>
            <a:ext cx="8000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Санкт-Петербургский государственный университет - один из лучших высших учебных заведений нашей страны. Он  дает студентам  множество возможностей для развития различных навыков и остроты ума, а также прекрасную образовательную базу для начала успешной карьеры. Получить образование в таком ВУЗе – значит  иметь возможность стоять в одном ряду с  самыми востребованными профессионалами на рынке труда. В своей презентации хочу  рассказать, почему именно я должна обучаться в вашем университете.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4458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sha\Desktop\СПБГУ\D0xfLZQRmu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29236" cy="634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Masha\Desktop\СПБГУ\g3kiXp2zV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41" y="188640"/>
            <a:ext cx="4229236" cy="634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0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484784"/>
            <a:ext cx="55446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Учеба в Санкт-Петербургском государственном университете - это  моя мечта, которая  может стать реальностью. Думаю, хорошей учебы мало для того, чтобы поступить в такой ВУЗ,  безусловно, нужно постоянно развиваться за стенами школы, что я и делаю. Надеюсь, что в своей работе  смогла доказать, что я достойна учиться в Санкт-Петербургском государственном университете. 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8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46038"/>
            <a:ext cx="917575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2348880"/>
            <a:ext cx="5300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ВНИМАНИЕ!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093296"/>
            <a:ext cx="46767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14805" y="3717032"/>
            <a:ext cx="27309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на тему</a:t>
            </a:r>
          </a:p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 будущий студент»</a:t>
            </a:r>
          </a:p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Ученицы 11 класса</a:t>
            </a:r>
          </a:p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Гимназии №35, г. Владимир</a:t>
            </a:r>
          </a:p>
        </p:txBody>
      </p:sp>
    </p:spTree>
    <p:extLst>
      <p:ext uri="{BB962C8B-B14F-4D97-AF65-F5344CB8AC3E}">
        <p14:creationId xmlns:p14="http://schemas.microsoft.com/office/powerpoint/2010/main" val="26043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Masha\Desktop\СПБГУ\-J_jt1JweX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235" y="1844824"/>
            <a:ext cx="5615216" cy="350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7935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я бы хотела учиться в Высшей школе журналистики СПбГУ?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141277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Направление "Реклама и связи с общественностью" я выбрала для себя достаточно давно. Я поняла, что это именно то, с чем я хочу связать своё будущее. Я давно занимаюсь журналистикой, иностранными языками и экономикой и  думаю, что  связи с общественностью объединяют в себе все три моих увлечения. Почему я выбрала именно СПБГУ?  Считаю, что  Санкт- Петербург - это город, который более всех других подходит для студенческой жизни, а также  для развития успешной карьеры, к тому же один из лучших ВУЗов России находиться именно здесь.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55396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332656"/>
            <a:ext cx="6651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я должна учиться в СПБГУ?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25295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Для начала я хотела бы рассказать о личностных качествах, которые помогут мне учиться в  университете. Думаю, что каждый студент должен обладать трудолюбием и стремлением узнавать больше, целеустремленностью и умением мотивировать себя и, возможно, своими действиями мотивировать других и самое главное - умением слушать и  анализировать.</a:t>
            </a:r>
            <a:endParaRPr lang="ru-RU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17431"/>
            <a:ext cx="4673724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44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98121" y="4248524"/>
            <a:ext cx="8136904" cy="21291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4380399"/>
            <a:ext cx="80234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Конечно, сложно найти идеального студента, но можно найти такого, который стремится к идеалу. Я хочу быть таким студентом, который с каждым годом устанавливать для себя более высокую планку и старается по максимуму впитать  знания, которые дают ему преподаватели. Не сомневаюсь, что СПБГУ – это именно тот ВУЗ, в котором можно самосовершенствоваться и расширять границы своих возможностей.</a:t>
            </a:r>
            <a:endParaRPr lang="ru-RU" i="1" dirty="0"/>
          </a:p>
        </p:txBody>
      </p:sp>
      <p:pic>
        <p:nvPicPr>
          <p:cNvPr id="4098" name="Picture 2" descr="C:\Users\Masha\Desktop\СПБГУ\emblema_gerb_spbg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1452"/>
            <a:ext cx="3852428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6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1588"/>
            <a:ext cx="911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88640"/>
            <a:ext cx="6550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иностранных языков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He, who knows no foreign language, doesn't know his own one</a:t>
            </a:r>
          </a:p>
          <a:p>
            <a:endParaRPr lang="en-GB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GB" i="1" dirty="0" smtClean="0"/>
              <a:t>(Johann Wolfgang von Goethe)</a:t>
            </a:r>
          </a:p>
          <a:p>
            <a:pPr algn="r"/>
            <a:r>
              <a:rPr lang="en-GB" dirty="0" smtClean="0"/>
              <a:t>(</a:t>
            </a:r>
            <a:r>
              <a:rPr lang="ru-RU" dirty="0" smtClean="0"/>
              <a:t>Тот, кто не знает иностранного языка, тот не знает своего родного)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8891" y="3356992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Эту фразу я когда-то прочитала в одном из учебников, и  она заставила меня задуматься: а правда ли так важно изучать иностранные языки и почему невозможно до конца познать свой родной язык не изучая другой?</a:t>
            </a:r>
          </a:p>
          <a:p>
            <a:r>
              <a:rPr lang="ru-RU" i="1" dirty="0" smtClean="0"/>
              <a:t>Думаю, найти ответ  не так уж и сложно. Изучая язык, мы всегда стараемся сравнить его со своим родным, находим  новые и новые тонкости, которых раньше просто не могли заметить. Вот почему я полностью согласна с этим высказыванием. Иностранные языки помогают нам увидеть все мелочи в родном языке, и, возможно, заставляют нас ценить его больше. Конечно, это не единственная причина такого интереса людей к освоению языков, важным фактором является возможность работать в  международных организациях, путешествовать, познавать разные культуры и общаться с людьми из всех уголков мира.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619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" y="-9613"/>
            <a:ext cx="9134270" cy="686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260648"/>
            <a:ext cx="57035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Еще с начальной школы я поняла, что люблю изучать иностранные языки и  осознала, что хочу, чтобы моя будущая профессия была тесно связана с ними. Наверное, это и послужило первым толчком к выбору такого направления в учебе, потому что быть специалистом в рекламе и связях с общественностью без знания языков невозможно. В школе я изучаю два иностранных языка: английский и французский,  английский - основной язык. </a:t>
            </a:r>
            <a:endParaRPr lang="ru-RU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367" y="2861120"/>
            <a:ext cx="5256584" cy="367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7" y="394467"/>
            <a:ext cx="3246963" cy="537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2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Masha\Desktop\СПБГУ\20150114_153933_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2665973" cy="389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20688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Мой первый значительный успех в изучении языка - это победа в IX Международной Олимпиаде по основам наук по английскому языку в 2013 году. В том же  году я стала призером муниципального этапа всероссийской олимпиады школьников, также призером данной олимпиады я стала в 2014 году. Я участвовала и побеждала во многих школьных и городских конкурсах.</a:t>
            </a:r>
            <a:endParaRPr lang="ru-RU" i="1" dirty="0"/>
          </a:p>
        </p:txBody>
      </p:sp>
      <p:pic>
        <p:nvPicPr>
          <p:cNvPr id="3075" name="Picture 3" descr="C:\Users\Masha\Desktop\СПБГУ\1Skrnc_q7s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2636075" cy="389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94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8"/>
            <a:ext cx="911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9" y="93102"/>
            <a:ext cx="4681537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7318" y="4005064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Значимым для меня стало участие в международном молодежном марафоне «Партнерство – наше будущее», цель которого  - знакомство участников  с международными волонтёрскими программами.  Мы, ученики школ города Владимира, путешествовали по городам Польши, Чехии и Германии,  знакомились с различными общественными молодежными организациями, обменивались своим опытом и идеями с учениками из разных стран. Также мы познакомились с возможностями обучения в европейских вузах, посетили несколько  университетов.</a:t>
            </a:r>
            <a:endParaRPr lang="ru-RU" i="1" dirty="0"/>
          </a:p>
        </p:txBody>
      </p:sp>
      <p:pic>
        <p:nvPicPr>
          <p:cNvPr id="7170" name="Picture 2" descr="C:\Users\Masha\Desktop\СПБГУ\gfhf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8" y="213453"/>
            <a:ext cx="4144997" cy="3000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62261"/>
            <a:ext cx="3213726" cy="214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8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</TotalTime>
  <Words>1643</Words>
  <Application>Microsoft Office PowerPoint</Application>
  <PresentationFormat>Экран (4:3)</PresentationFormat>
  <Paragraphs>50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«Я – будущий студент»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– будущий студент»</dc:title>
  <dc:creator>Пользователь Windows</dc:creator>
  <cp:lastModifiedBy>Пользователь Windows</cp:lastModifiedBy>
  <cp:revision>22</cp:revision>
  <dcterms:created xsi:type="dcterms:W3CDTF">2015-01-13T16:44:09Z</dcterms:created>
  <dcterms:modified xsi:type="dcterms:W3CDTF">2015-01-18T18:39:44Z</dcterms:modified>
</cp:coreProperties>
</file>