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-108" y="-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71450"/>
            <a:ext cx="7772400" cy="3428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600450"/>
            <a:ext cx="6858000" cy="6858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3634740"/>
            <a:ext cx="142876" cy="1508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36347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5851"/>
            <a:ext cx="7772400" cy="3240881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1451"/>
            <a:ext cx="7772400" cy="8001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181101"/>
            <a:ext cx="329184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181101"/>
            <a:ext cx="329184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179576"/>
            <a:ext cx="3291840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1694525"/>
            <a:ext cx="3291840" cy="28803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179576"/>
            <a:ext cx="3291840" cy="47982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1694525"/>
            <a:ext cx="3291840" cy="28803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00150"/>
            <a:ext cx="5111750" cy="33604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200150"/>
            <a:ext cx="3008313" cy="336042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3634740"/>
            <a:ext cx="142876" cy="1508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363474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286250"/>
            <a:ext cx="8153400" cy="342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714750"/>
            <a:ext cx="8153400" cy="5715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36347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4539"/>
            <a:ext cx="5791200" cy="10287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14451"/>
            <a:ext cx="7620000" cy="3280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629151"/>
            <a:ext cx="3429000" cy="2286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869657"/>
            <a:ext cx="3429000" cy="21288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391843" y="4368483"/>
            <a:ext cx="9867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0287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028700"/>
            <a:ext cx="142876" cy="411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95486"/>
            <a:ext cx="7139136" cy="3336404"/>
          </a:xfrm>
        </p:spPr>
        <p:txBody>
          <a:bodyPr>
            <a:noAutofit/>
          </a:bodyPr>
          <a:lstStyle/>
          <a:p>
            <a:r>
              <a:rPr lang="ru-RU" sz="5400" dirty="0" smtClean="0">
                <a:latin typeface="Kozuka Mincho Pro R" pitchFamily="18" charset="-128"/>
                <a:ea typeface="Kozuka Mincho Pro R" pitchFamily="18" charset="-128"/>
              </a:rPr>
              <a:t>Мое</a:t>
            </a:r>
            <a:br>
              <a:rPr lang="ru-RU" sz="5400" dirty="0" smtClean="0">
                <a:latin typeface="Kozuka Mincho Pro R" pitchFamily="18" charset="-128"/>
                <a:ea typeface="Kozuka Mincho Pro R" pitchFamily="18" charset="-128"/>
              </a:rPr>
            </a:br>
            <a:r>
              <a:rPr lang="ru-RU" sz="5400" dirty="0" err="1">
                <a:latin typeface="Kozuka Mincho Pro R" pitchFamily="18" charset="-128"/>
                <a:ea typeface="Kozuka Mincho Pro R" pitchFamily="18" charset="-128"/>
              </a:rPr>
              <a:t>Т</a:t>
            </a:r>
            <a:r>
              <a:rPr lang="ru-RU" sz="5400" dirty="0" err="1" smtClean="0">
                <a:latin typeface="Kozuka Mincho Pro R" pitchFamily="18" charset="-128"/>
                <a:ea typeface="Kozuka Mincho Pro R" pitchFamily="18" charset="-128"/>
              </a:rPr>
              <a:t>ворческОЕ</a:t>
            </a:r>
            <a:r>
              <a:rPr lang="ru-RU" sz="5400" dirty="0" smtClean="0">
                <a:latin typeface="Kozuka Mincho Pro R" pitchFamily="18" charset="-128"/>
                <a:ea typeface="Kozuka Mincho Pro R" pitchFamily="18" charset="-128"/>
              </a:rPr>
              <a:t/>
            </a:r>
            <a:br>
              <a:rPr lang="ru-RU" sz="5400" dirty="0" smtClean="0">
                <a:latin typeface="Kozuka Mincho Pro R" pitchFamily="18" charset="-128"/>
                <a:ea typeface="Kozuka Mincho Pro R" pitchFamily="18" charset="-128"/>
              </a:rPr>
            </a:br>
            <a:r>
              <a:rPr lang="ru-RU" sz="5400" dirty="0" smtClean="0">
                <a:latin typeface="Kozuka Mincho Pro R" pitchFamily="18" charset="-128"/>
                <a:ea typeface="Kozuka Mincho Pro R" pitchFamily="18" charset="-128"/>
              </a:rPr>
              <a:t>досье</a:t>
            </a:r>
            <a:endParaRPr lang="ru-RU" sz="5400" dirty="0">
              <a:latin typeface="Kozuka Mincho Pro R" pitchFamily="18" charset="-128"/>
              <a:ea typeface="Kozuka Mincho Pro R" pitchFamily="18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i="1" spc="-1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Трофимова Елизавета Андреевна, будущий студент, а пока ученица лингвистической гимназии №67 города Нижнего Новгорода</a:t>
            </a:r>
            <a:endParaRPr lang="ru-RU" i="1" spc="-1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93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26" y="267494"/>
            <a:ext cx="3010644" cy="451596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69070" y="375373"/>
            <a:ext cx="501993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&lt;-</a:t>
            </a:r>
            <a:r>
              <a:rPr lang="ru-RU" b="1" cap="none" spc="0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Century Gothic" panose="020B0502020202020204" pitchFamily="34" charset="0"/>
              </a:rPr>
              <a:t>172 см чистой креативности</a:t>
            </a:r>
            <a:endParaRPr lang="ru-RU" b="1" cap="none" spc="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80033" y="560039"/>
            <a:ext cx="338573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&lt;-</a:t>
            </a:r>
            <a:r>
              <a:rPr lang="ru-RU" b="1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b="1" i="1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55 кг ответственности</a:t>
            </a:r>
            <a:endParaRPr lang="ru-RU" b="1" i="1" cap="none" spc="0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9681" y="3573077"/>
            <a:ext cx="4968552" cy="14465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Меня зовут Елизавета. Я люблю людей, котят, Достоевского и самосовершенствование. И мне очень нужно получить качественное высшее образование, чтобы радоваться солнышку, а еще целеустремленно и успешно работать.</a:t>
            </a:r>
            <a:endParaRPr lang="ru-RU" sz="1400" b="1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  <a:p>
            <a:pPr algn="ctr"/>
            <a:r>
              <a:rPr lang="ru-RU" sz="1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</a:rPr>
              <a:t> </a:t>
            </a:r>
            <a:r>
              <a:rPr lang="en-US" sz="1600" b="1" dirty="0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vk.com/</a:t>
            </a:r>
            <a:r>
              <a:rPr lang="en-US" sz="1600" b="1" dirty="0" err="1" smtClean="0">
                <a:ln w="18000">
                  <a:noFill/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l_lynnette</a:t>
            </a:r>
            <a:endParaRPr lang="ru-RU" sz="1600" b="1" dirty="0">
              <a:ln w="18000">
                <a:noFill/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768" y="719632"/>
            <a:ext cx="2140084" cy="285344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37257" y="1059582"/>
            <a:ext cx="301686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Century Gothic" panose="020B0502020202020204" pitchFamily="34" charset="0"/>
              </a:rPr>
              <a:t>Религиозные взгляды: </a:t>
            </a:r>
            <a:r>
              <a:rPr lang="ru-RU" sz="1200" b="1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Century Gothic" panose="020B0502020202020204" pitchFamily="34" charset="0"/>
              </a:rPr>
              <a:t>любовь, добро, разум </a:t>
            </a:r>
          </a:p>
          <a:p>
            <a:r>
              <a:rPr lang="ru-RU" sz="1200" b="1" i="1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Century Gothic" panose="020B0502020202020204" pitchFamily="34" charset="0"/>
              </a:rPr>
              <a:t>Политическое течение: </a:t>
            </a:r>
            <a:r>
              <a:rPr lang="ru-RU" sz="1200" b="1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Century Gothic" panose="020B0502020202020204" pitchFamily="34" charset="0"/>
              </a:rPr>
              <a:t>либерализм</a:t>
            </a:r>
          </a:p>
          <a:p>
            <a:r>
              <a:rPr lang="ru-RU" sz="1200" b="1" i="1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Century Gothic" panose="020B0502020202020204" pitchFamily="34" charset="0"/>
              </a:rPr>
              <a:t>Культовые личности: </a:t>
            </a:r>
            <a:r>
              <a:rPr lang="ru-RU" sz="1200" b="1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Century Gothic" panose="020B0502020202020204" pitchFamily="34" charset="0"/>
              </a:rPr>
              <a:t>Андрей Тарковский, Джордж Оруэлл, Иоганн Себастьян Бах, Лев Толстой, Александр Герцен, Лев Ландау, Стивен </a:t>
            </a:r>
            <a:r>
              <a:rPr lang="ru-RU" sz="1200" b="1" dirty="0" err="1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Century Gothic" panose="020B0502020202020204" pitchFamily="34" charset="0"/>
              </a:rPr>
              <a:t>Хокинг</a:t>
            </a:r>
            <a:r>
              <a:rPr lang="ru-RU" sz="1200" b="1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Century Gothic" panose="020B0502020202020204" pitchFamily="34" charset="0"/>
              </a:rPr>
              <a:t>, Микеланджело Антониони, Огюст </a:t>
            </a:r>
            <a:r>
              <a:rPr lang="ru-RU" sz="1100" b="1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Century Gothic" panose="020B0502020202020204" pitchFamily="34" charset="0"/>
              </a:rPr>
              <a:t>Ренуар</a:t>
            </a:r>
            <a:r>
              <a:rPr lang="ru-RU" sz="1200" b="1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Century Gothic" panose="020B0502020202020204" pitchFamily="34" charset="0"/>
              </a:rPr>
              <a:t>, </a:t>
            </a:r>
            <a:r>
              <a:rPr lang="ru-RU" sz="1200" b="1" dirty="0" err="1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Century Gothic" panose="020B0502020202020204" pitchFamily="34" charset="0"/>
              </a:rPr>
              <a:t>Олдос</a:t>
            </a:r>
            <a:r>
              <a:rPr lang="ru-RU" sz="1200" b="1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Century Gothic" panose="020B0502020202020204" pitchFamily="34" charset="0"/>
              </a:rPr>
              <a:t> Хаксли, Павел Дуров</a:t>
            </a:r>
          </a:p>
          <a:p>
            <a:r>
              <a:rPr lang="ru-RU" sz="1200" b="1" i="1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Century Gothic" panose="020B0502020202020204" pitchFamily="34" charset="0"/>
              </a:rPr>
              <a:t>Индивидуализм: </a:t>
            </a:r>
            <a:r>
              <a:rPr lang="ru-RU" sz="1200" b="1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Century Gothic" panose="020B0502020202020204" pitchFamily="34" charset="0"/>
              </a:rPr>
              <a:t>индивидуальный</a:t>
            </a:r>
            <a:r>
              <a:rPr lang="ru-RU" sz="1200" b="1" i="1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Century Gothic" panose="020B0502020202020204" pitchFamily="34" charset="0"/>
              </a:rPr>
              <a:t> -</a:t>
            </a:r>
            <a:r>
              <a:rPr lang="en-US" sz="1200" b="1" i="1" dirty="0" smtClean="0">
                <a:ln w="1778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Century Gothic" panose="020B0502020202020204" pitchFamily="34" charset="0"/>
              </a:rPr>
              <a:t>&gt;</a:t>
            </a:r>
            <a:endParaRPr lang="ru-RU" sz="1400" b="1" i="1" dirty="0">
              <a:ln w="17780" cmpd="sng">
                <a:noFill/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78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8431" y="3579863"/>
            <a:ext cx="85101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Century Gothic" panose="020B0502020202020204" pitchFamily="34" charset="0"/>
              </a:rPr>
              <a:t>Увлекаюсь всем: от рисования цветочков акварелью до изучения последствий положения дел в Афганистане. Питаю слабость к искусству и науке, иностранным языкам и яблокам. Говорю по-английски, по-немецки и по-итальянски. Помню три песни на финском и «очень рада знакомству» на китайском. Путешествия, стажировки, международные конференции, обменные программы – наше все. Обожаю встречаться с добрыми и интересными людьми.</a:t>
            </a:r>
            <a:endParaRPr lang="ru-RU" sz="1400" dirty="0">
              <a:latin typeface="Century Gothic" panose="020B0502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1" y="259675"/>
            <a:ext cx="2232050" cy="3348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481" y="259674"/>
            <a:ext cx="2587760" cy="33653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59674"/>
            <a:ext cx="2376264" cy="33640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482" y="259674"/>
            <a:ext cx="2409721" cy="334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5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1522" y="339502"/>
            <a:ext cx="4965171" cy="37238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5336431" y="367772"/>
            <a:ext cx="355605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Century Gothic" panose="020B0502020202020204" pitchFamily="34" charset="0"/>
              </a:rPr>
              <a:t>Участвовала и участвую в большом количестве различных конкурсов, победитель олимпиад по английскому и русскому языкам и литературе. Из последних приятных достижений – победа в Петербургской международной конференции «Пушкин, Лермонтов и мировая культура» в октябре 2014.</a:t>
            </a:r>
            <a:br>
              <a:rPr lang="ru-RU" sz="1400" dirty="0" smtClean="0">
                <a:latin typeface="Century Gothic" panose="020B0502020202020204" pitchFamily="34" charset="0"/>
              </a:rPr>
            </a:br>
            <a:r>
              <a:rPr lang="ru-RU" sz="1400" dirty="0" smtClean="0">
                <a:latin typeface="Century Gothic" panose="020B0502020202020204" pitchFamily="34" charset="0"/>
              </a:rPr>
              <a:t>Была лидером школьных делегаций в поездках в Китай (2011), США (2012) и Италию (2014).</a:t>
            </a:r>
            <a:br>
              <a:rPr lang="ru-RU" sz="1400" dirty="0" smtClean="0">
                <a:latin typeface="Century Gothic" panose="020B0502020202020204" pitchFamily="34" charset="0"/>
              </a:rPr>
            </a:br>
            <a:r>
              <a:rPr lang="ru-RU" sz="1400" dirty="0" smtClean="0">
                <a:latin typeface="Century Gothic" panose="020B0502020202020204" pitchFamily="34" charset="0"/>
              </a:rPr>
              <a:t>Ежегодно пишу работы для научного общества учащихся – от индийских мотивов в творчестве Германа Гессе и до истории реформирования русского языка.</a:t>
            </a:r>
            <a:br>
              <a:rPr lang="ru-RU" sz="1400" dirty="0" smtClean="0">
                <a:latin typeface="Century Gothic" panose="020B0502020202020204" pitchFamily="34" charset="0"/>
              </a:rPr>
            </a:br>
            <a:r>
              <a:rPr lang="ru-RU" sz="1400" dirty="0" smtClean="0">
                <a:latin typeface="Century Gothic" panose="020B0502020202020204" pitchFamily="34" charset="0"/>
              </a:rPr>
              <a:t>В этом году впервые принимаю участие в модели ООН – посмотрим, что из этого получится!</a:t>
            </a:r>
            <a:r>
              <a:rPr lang="ru-RU" sz="1600" b="1" i="1" dirty="0" smtClean="0"/>
              <a:t/>
            </a:r>
            <a:br>
              <a:rPr lang="ru-RU" sz="1600" b="1" i="1" dirty="0" smtClean="0"/>
            </a:b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48696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49733" y="267494"/>
            <a:ext cx="47083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latin typeface="Century Gothic" panose="020B0502020202020204" pitchFamily="34" charset="0"/>
              </a:rPr>
              <a:t>О мечтах и людях:</a:t>
            </a:r>
          </a:p>
          <a:p>
            <a:pPr algn="ctr"/>
            <a:r>
              <a:rPr lang="ru-RU" dirty="0">
                <a:latin typeface="Century Gothic" panose="020B0502020202020204" pitchFamily="34" charset="0"/>
              </a:rPr>
              <a:t>и</a:t>
            </a:r>
            <a:r>
              <a:rPr lang="ru-RU" dirty="0" smtClean="0">
                <a:latin typeface="Century Gothic" panose="020B0502020202020204" pitchFamily="34" charset="0"/>
              </a:rPr>
              <a:t>нтересующие сферы деятельности</a:t>
            </a: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01826"/>
            <a:ext cx="1584176" cy="17241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1275607"/>
            <a:ext cx="2459151" cy="15394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2" y="1275607"/>
            <a:ext cx="2200523" cy="165039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3110" y="3363838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Международные отношения, философия,</a:t>
            </a:r>
            <a:r>
              <a:rPr lang="en-US" b="1" i="1" dirty="0" smtClean="0"/>
              <a:t> </a:t>
            </a:r>
            <a:r>
              <a:rPr lang="ru-RU" b="1" i="1" dirty="0" smtClean="0"/>
              <a:t>лингвистика, управление, искусство.</a:t>
            </a:r>
          </a:p>
          <a:p>
            <a:pPr algn="ctr"/>
            <a:r>
              <a:rPr lang="ru-RU" b="1" i="1" dirty="0" smtClean="0"/>
              <a:t>Твердо намерена стать специалистом в своем деле, и, возможно, получить несколько высших образований.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84447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539"/>
            <a:ext cx="7787208" cy="945043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В свободное время занимаюсь художественным переводом иностранной поэзии. Но это большой секрет.</a:t>
            </a:r>
            <a:endParaRPr lang="ru-RU" sz="18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1059582"/>
            <a:ext cx="3394720" cy="38198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000" b="1" dirty="0"/>
              <a:t>Now mind is </a:t>
            </a:r>
            <a:r>
              <a:rPr lang="en-US" sz="1000" b="1" dirty="0" smtClean="0"/>
              <a:t>clear</a:t>
            </a:r>
            <a:r>
              <a:rPr lang="ru-RU" sz="1000" b="1" dirty="0" smtClean="0"/>
              <a:t> </a:t>
            </a:r>
            <a:r>
              <a:rPr lang="en-US" sz="1000" b="1" dirty="0" smtClean="0"/>
              <a:t>as </a:t>
            </a:r>
            <a:r>
              <a:rPr lang="en-US" sz="1000" b="1" dirty="0"/>
              <a:t>a cloudless sky.</a:t>
            </a:r>
          </a:p>
          <a:p>
            <a:pPr marL="0" indent="0">
              <a:buNone/>
            </a:pPr>
            <a:r>
              <a:rPr lang="en-US" sz="1000" b="1" dirty="0"/>
              <a:t>Time then to make </a:t>
            </a:r>
            <a:r>
              <a:rPr lang="en-US" sz="1000" b="1" dirty="0" smtClean="0"/>
              <a:t>a</a:t>
            </a:r>
            <a:r>
              <a:rPr lang="ru-RU" sz="1000" b="1" dirty="0" smtClean="0"/>
              <a:t> </a:t>
            </a:r>
            <a:r>
              <a:rPr lang="en-US" sz="1000" b="1" dirty="0" smtClean="0"/>
              <a:t>home </a:t>
            </a:r>
            <a:r>
              <a:rPr lang="en-US" sz="1000" b="1" dirty="0"/>
              <a:t>in wilderness</a:t>
            </a:r>
            <a:r>
              <a:rPr lang="en-US" sz="1000" b="1" dirty="0" smtClean="0"/>
              <a:t>.</a:t>
            </a:r>
            <a:endParaRPr lang="en-US" sz="1000" b="1" dirty="0"/>
          </a:p>
          <a:p>
            <a:pPr marL="0" indent="0">
              <a:buNone/>
            </a:pPr>
            <a:r>
              <a:rPr lang="en-US" sz="1000" b="1" dirty="0"/>
              <a:t>What have I done </a:t>
            </a:r>
            <a:r>
              <a:rPr lang="en-US" sz="1000" b="1" dirty="0" smtClean="0"/>
              <a:t>but</a:t>
            </a:r>
            <a:r>
              <a:rPr lang="ru-RU" sz="1000" b="1" dirty="0" smtClean="0"/>
              <a:t> </a:t>
            </a:r>
            <a:r>
              <a:rPr lang="en-US" sz="1000" b="1" dirty="0" smtClean="0"/>
              <a:t>wander </a:t>
            </a:r>
            <a:r>
              <a:rPr lang="en-US" sz="1000" b="1" dirty="0"/>
              <a:t>with my eyes</a:t>
            </a:r>
          </a:p>
          <a:p>
            <a:pPr marL="0" indent="0">
              <a:buNone/>
            </a:pPr>
            <a:r>
              <a:rPr lang="en-US" sz="1000" b="1" dirty="0"/>
              <a:t>in the trees? So I </a:t>
            </a:r>
            <a:r>
              <a:rPr lang="en-US" sz="1000" b="1" dirty="0" smtClean="0"/>
              <a:t>will </a:t>
            </a:r>
            <a:r>
              <a:rPr lang="en-US" sz="1000" b="1" dirty="0"/>
              <a:t>build:  wife,</a:t>
            </a:r>
          </a:p>
          <a:p>
            <a:pPr marL="0" indent="0">
              <a:buNone/>
            </a:pPr>
            <a:r>
              <a:rPr lang="en-US" sz="1000" b="1" dirty="0"/>
              <a:t>family, and seek</a:t>
            </a:r>
          </a:p>
          <a:p>
            <a:pPr marL="0" indent="0">
              <a:buNone/>
            </a:pPr>
            <a:r>
              <a:rPr lang="en-US" sz="1000" b="1" dirty="0"/>
              <a:t>for neighbors.</a:t>
            </a:r>
          </a:p>
          <a:p>
            <a:pPr marL="0" indent="0">
              <a:buNone/>
            </a:pPr>
            <a:r>
              <a:rPr lang="en-US" sz="1000" b="1" dirty="0" smtClean="0"/>
              <a:t>Or I</a:t>
            </a:r>
            <a:r>
              <a:rPr lang="ru-RU" sz="1000" b="1" dirty="0" smtClean="0"/>
              <a:t> </a:t>
            </a:r>
            <a:r>
              <a:rPr lang="en-US" sz="1000" b="1" dirty="0" smtClean="0"/>
              <a:t>perish </a:t>
            </a:r>
            <a:r>
              <a:rPr lang="en-US" sz="1000" b="1" dirty="0"/>
              <a:t>of </a:t>
            </a:r>
            <a:r>
              <a:rPr lang="en-US" sz="1000" b="1" dirty="0" smtClean="0"/>
              <a:t>lonesomeness</a:t>
            </a:r>
            <a:r>
              <a:rPr lang="ru-RU" sz="1000" b="1" dirty="0" smtClean="0"/>
              <a:t> </a:t>
            </a:r>
            <a:r>
              <a:rPr lang="en-US" sz="1000" b="1" dirty="0" smtClean="0"/>
              <a:t>or </a:t>
            </a:r>
            <a:r>
              <a:rPr lang="en-US" sz="1000" b="1" dirty="0"/>
              <a:t>want of food or</a:t>
            </a:r>
          </a:p>
          <a:p>
            <a:pPr marL="0" indent="0">
              <a:buNone/>
            </a:pPr>
            <a:r>
              <a:rPr lang="en-US" sz="1000" b="1" dirty="0"/>
              <a:t>lightning or the </a:t>
            </a:r>
            <a:r>
              <a:rPr lang="en-US" sz="1000" b="1" dirty="0" smtClean="0"/>
              <a:t>bear</a:t>
            </a:r>
            <a:r>
              <a:rPr lang="ru-RU" sz="1000" b="1" dirty="0" smtClean="0"/>
              <a:t> </a:t>
            </a:r>
            <a:r>
              <a:rPr lang="en-US" sz="1000" b="1" dirty="0" smtClean="0"/>
              <a:t>(must </a:t>
            </a:r>
            <a:r>
              <a:rPr lang="en-US" sz="1000" b="1" dirty="0"/>
              <a:t>tame the hart</a:t>
            </a:r>
          </a:p>
          <a:p>
            <a:pPr marL="0" indent="0">
              <a:buNone/>
            </a:pPr>
            <a:r>
              <a:rPr lang="en-US" sz="1000" b="1" dirty="0"/>
              <a:t>and wear the bear</a:t>
            </a:r>
            <a:r>
              <a:rPr lang="en-US" sz="1000" b="1" dirty="0" smtClean="0"/>
              <a:t>).</a:t>
            </a:r>
            <a:r>
              <a:rPr lang="ru-RU" sz="1000" b="1" dirty="0" smtClean="0"/>
              <a:t> </a:t>
            </a:r>
            <a:r>
              <a:rPr lang="en-US" sz="1000" b="1" dirty="0" smtClean="0"/>
              <a:t>And </a:t>
            </a:r>
            <a:r>
              <a:rPr lang="en-US" sz="1000" b="1" dirty="0"/>
              <a:t>maybe make an image</a:t>
            </a:r>
          </a:p>
          <a:p>
            <a:pPr marL="0" indent="0">
              <a:buNone/>
            </a:pPr>
            <a:r>
              <a:rPr lang="en-US" sz="1000" b="1" dirty="0"/>
              <a:t>of my wandering, a little</a:t>
            </a:r>
          </a:p>
          <a:p>
            <a:pPr marL="0" indent="0">
              <a:buNone/>
            </a:pPr>
            <a:r>
              <a:rPr lang="en-US" sz="1000" b="1" dirty="0"/>
              <a:t>image—shrine by the</a:t>
            </a:r>
          </a:p>
          <a:p>
            <a:pPr marL="0" indent="0">
              <a:buNone/>
            </a:pPr>
            <a:r>
              <a:rPr lang="en-US" sz="1000" b="1" dirty="0"/>
              <a:t>roadside to signify</a:t>
            </a:r>
          </a:p>
          <a:p>
            <a:pPr marL="0" indent="0">
              <a:buNone/>
            </a:pPr>
            <a:r>
              <a:rPr lang="en-US" sz="1000" b="1" dirty="0"/>
              <a:t>to traveler that I live</a:t>
            </a:r>
          </a:p>
          <a:p>
            <a:pPr marL="0" indent="0">
              <a:buNone/>
            </a:pPr>
            <a:r>
              <a:rPr lang="en-US" sz="1000" b="1" dirty="0"/>
              <a:t>here in the wilderness</a:t>
            </a:r>
          </a:p>
          <a:p>
            <a:pPr marL="0" indent="0">
              <a:buNone/>
            </a:pPr>
            <a:r>
              <a:rPr lang="en-US" sz="1000" b="1" dirty="0"/>
              <a:t>awake and at home</a:t>
            </a:r>
            <a:r>
              <a:rPr lang="en-US" sz="1000" b="1" dirty="0" smtClean="0"/>
              <a:t>.</a:t>
            </a:r>
            <a:r>
              <a:rPr lang="ru-RU" sz="800" b="1" dirty="0" smtClean="0"/>
              <a:t/>
            </a:r>
            <a:br>
              <a:rPr lang="ru-RU" sz="800" b="1" dirty="0" smtClean="0"/>
            </a:br>
            <a:r>
              <a:rPr lang="ru-RU" sz="800" b="1" dirty="0" smtClean="0"/>
              <a:t>                                     </a:t>
            </a:r>
            <a:r>
              <a:rPr lang="ru-RU" sz="1000" dirty="0" smtClean="0"/>
              <a:t>«</a:t>
            </a:r>
            <a:r>
              <a:rPr lang="en-US" sz="1000" dirty="0" smtClean="0"/>
              <a:t>A Desolation</a:t>
            </a:r>
            <a:r>
              <a:rPr lang="ru-RU" sz="1000" dirty="0" smtClean="0"/>
              <a:t>» - </a:t>
            </a:r>
            <a:r>
              <a:rPr lang="en-US" sz="1000" dirty="0" smtClean="0"/>
              <a:t>Allen Ginsb</a:t>
            </a:r>
            <a:r>
              <a:rPr lang="en-US" sz="1050" dirty="0" smtClean="0"/>
              <a:t>erg</a:t>
            </a:r>
            <a:endParaRPr lang="ru-RU" sz="9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90160" y="1059582"/>
            <a:ext cx="3291840" cy="388843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1400" dirty="0" smtClean="0"/>
              <a:t>Как разум чист – безоблачное небо.</a:t>
            </a:r>
          </a:p>
          <a:p>
            <a:pPr marL="0" indent="0">
              <a:buNone/>
            </a:pPr>
            <a:r>
              <a:rPr lang="ru-RU" sz="1400" dirty="0"/>
              <a:t>И</a:t>
            </a:r>
            <a:r>
              <a:rPr lang="ru-RU" sz="1400" dirty="0" smtClean="0"/>
              <a:t> время в дикости найти, построить дом.</a:t>
            </a:r>
            <a:br>
              <a:rPr lang="ru-RU" sz="1400" dirty="0" smtClean="0"/>
            </a:br>
            <a:r>
              <a:rPr lang="ru-RU" sz="1400" dirty="0" smtClean="0"/>
              <a:t>Что </a:t>
            </a:r>
            <a:r>
              <a:rPr lang="ru-RU" sz="1400" dirty="0"/>
              <a:t>с</a:t>
            </a:r>
            <a:r>
              <a:rPr lang="ru-RU" sz="1400" dirty="0" smtClean="0"/>
              <a:t>делал я, раз в </a:t>
            </a:r>
            <a:r>
              <a:rPr lang="ru-RU" sz="1400" dirty="0" err="1" smtClean="0"/>
              <a:t>ожиданьи</a:t>
            </a:r>
            <a:r>
              <a:rPr lang="ru-RU" sz="1400" dirty="0" smtClean="0"/>
              <a:t> хлеба,</a:t>
            </a:r>
            <a:br>
              <a:rPr lang="ru-RU" sz="1400" dirty="0" smtClean="0"/>
            </a:br>
            <a:r>
              <a:rPr lang="ru-RU" sz="1400" dirty="0" smtClean="0"/>
              <a:t>Среди лесов гнетущих отрешен? </a:t>
            </a:r>
            <a:br>
              <a:rPr lang="ru-RU" sz="1400" dirty="0" smtClean="0"/>
            </a:br>
            <a:r>
              <a:rPr lang="ru-RU" sz="1400" dirty="0" smtClean="0"/>
              <a:t>Я представлял жену, семью, соседей,</a:t>
            </a:r>
            <a:br>
              <a:rPr lang="ru-RU" sz="1400" dirty="0" smtClean="0"/>
            </a:br>
            <a:r>
              <a:rPr lang="ru-RU" sz="1400" dirty="0" smtClean="0"/>
              <a:t>А одиночество по капле верх брало.</a:t>
            </a:r>
            <a:br>
              <a:rPr lang="ru-RU" sz="1400" dirty="0" smtClean="0"/>
            </a:br>
            <a:r>
              <a:rPr lang="ru-RU" sz="1400" dirty="0" smtClean="0"/>
              <a:t>Моя охота на оленей и медведей – </a:t>
            </a:r>
            <a:br>
              <a:rPr lang="ru-RU" sz="1400" dirty="0" smtClean="0"/>
            </a:br>
            <a:r>
              <a:rPr lang="ru-RU" sz="1400" dirty="0" smtClean="0"/>
              <a:t>В компании лишь ветра одного.</a:t>
            </a:r>
            <a:br>
              <a:rPr lang="ru-RU" sz="1400" dirty="0" smtClean="0"/>
            </a:br>
            <a:r>
              <a:rPr lang="ru-RU" sz="1400" dirty="0" smtClean="0"/>
              <a:t>И я увидел бы себя, как видит странник</a:t>
            </a:r>
            <a:br>
              <a:rPr lang="ru-RU" sz="1400" dirty="0" smtClean="0"/>
            </a:br>
            <a:r>
              <a:rPr lang="ru-RU" sz="1400" dirty="0" smtClean="0"/>
              <a:t>Картинку маленькой часовни в темноте – </a:t>
            </a:r>
            <a:br>
              <a:rPr lang="ru-RU" sz="1400" dirty="0" smtClean="0"/>
            </a:br>
            <a:r>
              <a:rPr lang="ru-RU" sz="1400" dirty="0" smtClean="0"/>
              <a:t>С дорогой рядом и сама себе охранник,</a:t>
            </a:r>
            <a:br>
              <a:rPr lang="ru-RU" sz="1400" dirty="0" smtClean="0"/>
            </a:br>
            <a:r>
              <a:rPr lang="ru-RU" sz="1400" dirty="0" smtClean="0"/>
              <a:t>Стоит как память о свободе, обо мне.</a:t>
            </a:r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 smtClean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r>
              <a:rPr lang="ru-RU" sz="1400" dirty="0" smtClean="0"/>
              <a:t>«</a:t>
            </a:r>
            <a:r>
              <a:rPr lang="ru-RU" sz="1400" i="1" dirty="0" smtClean="0"/>
              <a:t>Опустошение»,  Аллен </a:t>
            </a:r>
            <a:r>
              <a:rPr lang="ru-RU" sz="1400" i="1" dirty="0" err="1" smtClean="0"/>
              <a:t>Гинзберг</a:t>
            </a:r>
            <a:r>
              <a:rPr lang="ru-RU" sz="1400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311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3133" y="119209"/>
            <a:ext cx="64447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А еще обожаю художественную фотографию. Об этом знают 700 человек, подписанных на мою страницу.</a:t>
            </a:r>
            <a:endParaRPr lang="ru-RU" sz="11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25" y="526944"/>
            <a:ext cx="2299700" cy="15743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001" y="517072"/>
            <a:ext cx="2386783" cy="16373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138" y="3075807"/>
            <a:ext cx="2299700" cy="16022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539" y="2091377"/>
            <a:ext cx="2459940" cy="15825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678" y="2154379"/>
            <a:ext cx="2392952" cy="15139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625" y="513660"/>
            <a:ext cx="2393854" cy="15875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585" y="3395271"/>
            <a:ext cx="2437789" cy="15991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678" y="3402643"/>
            <a:ext cx="2411830" cy="159175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25" y="2091377"/>
            <a:ext cx="2299700" cy="157696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25" y="3395272"/>
            <a:ext cx="2299700" cy="159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6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О дополнительных, нежданных навыках и компетенции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2" y="1275606"/>
            <a:ext cx="3291840" cy="3394472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1400" dirty="0" smtClean="0"/>
              <a:t>Коллекционирую фототехнику советского периода, следовательно, могу рассказать, чем Зоркий-6 отличается от Зенита-11, и почему у такого чудесного Гелиоса 40-2 разбалтывается колесо диафрагмы. Починить, кстати, тоже способна.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1400" dirty="0" smtClean="0"/>
              <a:t>Трепетно обращаюсь не только с фотоаппаратурой: мы с </a:t>
            </a:r>
            <a:r>
              <a:rPr lang="en-US" sz="1400" dirty="0" smtClean="0"/>
              <a:t>Microsoft Office, Adobe Photoshop</a:t>
            </a:r>
            <a:r>
              <a:rPr lang="ru-RU" sz="1400" dirty="0" smtClean="0"/>
              <a:t>, </a:t>
            </a:r>
            <a:r>
              <a:rPr lang="en-US" sz="1400" dirty="0" smtClean="0"/>
              <a:t>Adobe After Effects</a:t>
            </a:r>
            <a:r>
              <a:rPr lang="ru-RU" sz="1400" dirty="0" smtClean="0"/>
              <a:t> неплохо понимаем друг друга.</a:t>
            </a:r>
            <a:endParaRPr lang="ru-RU" sz="1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60032" y="1203598"/>
            <a:ext cx="3291840" cy="3394472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1400" dirty="0" smtClean="0"/>
              <a:t>Организовать, мотивировать, прочитать педагогическую поэму? Не вопрос. Обладаю дикцией Левитана, тембр голоса, однако, более нежен. Сама готова браться за интересные проекты и сдавать их вовремя.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1400" dirty="0" smtClean="0"/>
              <a:t>Опыт публичных выступлений.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1400" dirty="0" smtClean="0"/>
              <a:t>Исполнительность, быстрая обучаемость, способность искренне загореться каким-то делом</a:t>
            </a:r>
            <a:r>
              <a:rPr lang="en-US" sz="1400" dirty="0" smtClean="0"/>
              <a:t>/</a:t>
            </a:r>
            <a:r>
              <a:rPr lang="ru-RU" sz="1400" dirty="0" smtClean="0"/>
              <a:t>мероприятием, и, главное, завершить его, не бросив на середине.</a:t>
            </a:r>
          </a:p>
        </p:txBody>
      </p:sp>
    </p:spTree>
    <p:extLst>
      <p:ext uri="{BB962C8B-B14F-4D97-AF65-F5344CB8AC3E}">
        <p14:creationId xmlns:p14="http://schemas.microsoft.com/office/powerpoint/2010/main" val="202248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103" y="411510"/>
            <a:ext cx="879279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В этой презентации я честно постаралась рассказать о себе. Надеюсь, вышло не </a:t>
            </a:r>
          </a:p>
          <a:p>
            <a:pPr algn="ctr"/>
            <a:r>
              <a:rPr lang="ru-RU" sz="16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очень скучно и затянуто. В любом случае, было очень приятно познакомиться! </a:t>
            </a:r>
            <a:br>
              <a:rPr lang="ru-RU" sz="16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 Хорошего вам дня и отличного настроения!</a:t>
            </a:r>
          </a:p>
          <a:p>
            <a:pPr algn="ctr"/>
            <a:endParaRPr lang="ru-RU" sz="16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851670"/>
            <a:ext cx="2936354" cy="349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41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210</TotalTime>
  <Words>565</Words>
  <Application>Microsoft Office PowerPoint</Application>
  <PresentationFormat>Экран (16:9)</PresentationFormat>
  <Paragraphs>50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Главная</vt:lpstr>
      <vt:lpstr>Мое ТворческОЕ досье</vt:lpstr>
      <vt:lpstr>Презентация PowerPoint</vt:lpstr>
      <vt:lpstr>Презентация PowerPoint</vt:lpstr>
      <vt:lpstr>Презентация PowerPoint</vt:lpstr>
      <vt:lpstr>Презентация PowerPoint</vt:lpstr>
      <vt:lpstr>В свободное время занимаюсь художественным переводом иностранной поэзии. Но это большой секрет.</vt:lpstr>
      <vt:lpstr>Презентация PowerPoint</vt:lpstr>
      <vt:lpstr>О дополнительных, нежданных навыках и компетенции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Мое творческое досье</dc:title>
  <dc:creator>Андрей</dc:creator>
  <cp:lastModifiedBy>Андрей</cp:lastModifiedBy>
  <cp:revision>22</cp:revision>
  <dcterms:created xsi:type="dcterms:W3CDTF">2014-12-09T13:28:17Z</dcterms:created>
  <dcterms:modified xsi:type="dcterms:W3CDTF">2014-12-09T17:09:11Z</dcterms:modified>
</cp:coreProperties>
</file>