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412360" cy="1209377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Мое творческое досье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93296"/>
            <a:ext cx="5940152" cy="9856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Борисова Диана</a:t>
            </a:r>
            <a:endParaRPr lang="ru-RU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2" name="Picture 4" descr="http://cs625121.vk.me/v625121899/ab1d/xxV1D6W7L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4680520" cy="5170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211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Gothic" pitchFamily="34" charset="0"/>
                <a:ea typeface="Batang" pitchFamily="18" charset="-127"/>
              </a:rPr>
              <a:t>Также имею навыки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  <a:ea typeface="Batang" pitchFamily="18" charset="-127"/>
              </a:rPr>
              <a:t>программирования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entury Gothic" pitchFamily="34" charset="0"/>
              <a:ea typeface="Batang" pitchFamily="18" charset="-127"/>
            </a:endParaRPr>
          </a:p>
        </p:txBody>
      </p:sp>
      <p:pic>
        <p:nvPicPr>
          <p:cNvPr id="22530" name="Picture 2" descr="C:\Users\Пользователь\Documents\Scan0013.jpg"/>
          <p:cNvPicPr>
            <a:picLocks noChangeAspect="1" noChangeArrowheads="1"/>
          </p:cNvPicPr>
          <p:nvPr/>
        </p:nvPicPr>
        <p:blipFill>
          <a:blip r:embed="rId2" cstate="print"/>
          <a:srcRect r="54332" b="53150"/>
          <a:stretch>
            <a:fillRect/>
          </a:stretch>
        </p:blipFill>
        <p:spPr bwMode="auto">
          <a:xfrm>
            <a:off x="6012160" y="1844824"/>
            <a:ext cx="3316645" cy="5013176"/>
          </a:xfrm>
          <a:prstGeom prst="rect">
            <a:avLst/>
          </a:prstGeom>
          <a:noFill/>
        </p:spPr>
      </p:pic>
      <p:pic>
        <p:nvPicPr>
          <p:cNvPr id="22531" name="Picture 3" descr="C:\Users\Пользователь\Documents\Scan0014.jpg"/>
          <p:cNvPicPr>
            <a:picLocks noChangeAspect="1" noChangeArrowheads="1"/>
          </p:cNvPicPr>
          <p:nvPr/>
        </p:nvPicPr>
        <p:blipFill>
          <a:blip r:embed="rId3" cstate="print"/>
          <a:srcRect t="8845" b="11011"/>
          <a:stretch>
            <a:fillRect/>
          </a:stretch>
        </p:blipFill>
        <p:spPr bwMode="auto">
          <a:xfrm>
            <a:off x="1" y="1820060"/>
            <a:ext cx="6084167" cy="50379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980728"/>
            <a:ext cx="9277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Знаю такие программы как </a:t>
            </a:r>
            <a:r>
              <a:rPr lang="en-US" dirty="0" smtClean="0"/>
              <a:t>Flash, Android, Delphi, Pascal, </a:t>
            </a:r>
            <a:r>
              <a:rPr lang="en-US" dirty="0" err="1" smtClean="0"/>
              <a:t>Inkscape</a:t>
            </a:r>
            <a:r>
              <a:rPr lang="en-US" dirty="0" smtClean="0"/>
              <a:t>, Google </a:t>
            </a:r>
            <a:r>
              <a:rPr lang="en-US" dirty="0" err="1" smtClean="0"/>
              <a:t>SketchUp</a:t>
            </a:r>
            <a:r>
              <a:rPr lang="en-US" dirty="0" smtClean="0"/>
              <a:t>, </a:t>
            </a:r>
            <a:r>
              <a:rPr lang="en-US" dirty="0" err="1" smtClean="0"/>
              <a:t>Terragen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 многие-многие другие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ocuments\Scan0001.jpg"/>
          <p:cNvPicPr>
            <a:picLocks noChangeAspect="1" noChangeArrowheads="1"/>
          </p:cNvPicPr>
          <p:nvPr/>
        </p:nvPicPr>
        <p:blipFill>
          <a:blip r:embed="rId2" cstate="print"/>
          <a:srcRect r="3791"/>
          <a:stretch>
            <a:fillRect/>
          </a:stretch>
        </p:blipFill>
        <p:spPr bwMode="auto">
          <a:xfrm>
            <a:off x="323528" y="260648"/>
            <a:ext cx="4464496" cy="63819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260648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ноября этого года сдала международный тест </a:t>
            </a:r>
            <a:r>
              <a:rPr lang="en-US" sz="2800" dirty="0" smtClean="0">
                <a:solidFill>
                  <a:srgbClr val="FF5050"/>
                </a:solidFill>
              </a:rPr>
              <a:t>IELTS </a:t>
            </a:r>
            <a:r>
              <a:rPr lang="ru-RU" sz="2800" dirty="0" smtClean="0"/>
              <a:t>на </a:t>
            </a:r>
            <a:r>
              <a:rPr lang="ru-RU" sz="2800" dirty="0" smtClean="0">
                <a:solidFill>
                  <a:srgbClr val="FF5050"/>
                </a:solidFill>
              </a:rPr>
              <a:t>7 баллов</a:t>
            </a:r>
            <a:endParaRPr lang="ru-RU" sz="2800" dirty="0"/>
          </a:p>
        </p:txBody>
      </p:sp>
      <p:pic>
        <p:nvPicPr>
          <p:cNvPr id="23556" name="Picture 4" descr="https://upload.wikimedia.org/wikipedia/commons/thumb/2/20/IELTSandEnglish_Tests_Compare.png/1280px-IELTSandEnglish_Tests_Compare.png"/>
          <p:cNvPicPr>
            <a:picLocks noChangeAspect="1" noChangeArrowheads="1"/>
          </p:cNvPicPr>
          <p:nvPr/>
        </p:nvPicPr>
        <p:blipFill>
          <a:blip r:embed="rId3" cstate="print"/>
          <a:srcRect l="3544" t="15904" r="76966" b="21538"/>
          <a:stretch>
            <a:fillRect/>
          </a:stretch>
        </p:blipFill>
        <p:spPr bwMode="auto">
          <a:xfrm>
            <a:off x="5148064" y="2564904"/>
            <a:ext cx="295232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309629.vk.me/v309629200/22ea/ccaq6zEZP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9628"/>
            <a:ext cx="4464496" cy="33483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404664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Летом 2012 года летала на </a:t>
            </a:r>
          </a:p>
          <a:p>
            <a:r>
              <a:rPr lang="ru-RU" sz="3200" dirty="0" smtClean="0"/>
              <a:t>Курсы английского языка </a:t>
            </a:r>
          </a:p>
          <a:p>
            <a:r>
              <a:rPr lang="ru-RU" sz="3200" dirty="0" smtClean="0"/>
              <a:t>в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Нью-Йорке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4580" name="Picture 4" descr="http://cs405721.vk.me/v405721200/11ce/E5esTHABo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475990" cy="33569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3573016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Побывала в </a:t>
            </a:r>
            <a:r>
              <a:rPr lang="ru-RU" sz="3200" dirty="0" smtClean="0">
                <a:solidFill>
                  <a:srgbClr val="7030A0"/>
                </a:solidFill>
              </a:rPr>
              <a:t>Вашингтоне </a:t>
            </a:r>
            <a:r>
              <a:rPr lang="ru-RU" sz="3200" dirty="0" smtClean="0"/>
              <a:t>– столице Соединенных Штатов Америки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625121.vk.me/v625121899/a9d4/tBUa6KtrvCQ.jpg"/>
          <p:cNvPicPr>
            <a:picLocks noChangeAspect="1" noChangeArrowheads="1"/>
          </p:cNvPicPr>
          <p:nvPr/>
        </p:nvPicPr>
        <p:blipFill>
          <a:blip r:embed="rId2" cstate="print"/>
          <a:srcRect t="11812" b="12146"/>
          <a:stretch>
            <a:fillRect/>
          </a:stretch>
        </p:blipFill>
        <p:spPr bwMode="auto">
          <a:xfrm>
            <a:off x="0" y="188640"/>
            <a:ext cx="5076056" cy="3744415"/>
          </a:xfrm>
          <a:prstGeom prst="rect">
            <a:avLst/>
          </a:prstGeom>
          <a:noFill/>
        </p:spPr>
      </p:pic>
      <p:pic>
        <p:nvPicPr>
          <p:cNvPr id="25604" name="Picture 4" descr="http://cs625121.vk.me/v625121899/a9c1/l5gYiZu8Vw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4067944" cy="52319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077072"/>
            <a:ext cx="46414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Летом 2013 года была в </a:t>
            </a:r>
            <a:r>
              <a:rPr lang="ru-RU" dirty="0" smtClean="0">
                <a:solidFill>
                  <a:srgbClr val="7030A0"/>
                </a:solidFill>
              </a:rPr>
              <a:t>Сингапуре </a:t>
            </a:r>
            <a:r>
              <a:rPr lang="ru-RU" dirty="0" smtClean="0"/>
              <a:t>на курсах </a:t>
            </a:r>
          </a:p>
          <a:p>
            <a:r>
              <a:rPr lang="ru-RU" dirty="0" smtClean="0"/>
              <a:t>а</a:t>
            </a:r>
            <a:r>
              <a:rPr lang="ru-RU" dirty="0" smtClean="0"/>
              <a:t>нглийского языка.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Есть друзья и знакомые со всего света!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2200" y="476672"/>
            <a:ext cx="2483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Летом 2014 съездила в </a:t>
            </a:r>
            <a:r>
              <a:rPr lang="ru-RU" sz="2000" dirty="0" smtClean="0">
                <a:solidFill>
                  <a:srgbClr val="7030A0"/>
                </a:solidFill>
              </a:rPr>
              <a:t>Американский </a:t>
            </a:r>
            <a:r>
              <a:rPr lang="ru-RU" sz="2000" dirty="0" smtClean="0">
                <a:solidFill>
                  <a:srgbClr val="7030A0"/>
                </a:solidFill>
              </a:rPr>
              <a:t>У</a:t>
            </a:r>
            <a:r>
              <a:rPr lang="ru-RU" sz="2000" dirty="0" smtClean="0">
                <a:solidFill>
                  <a:srgbClr val="7030A0"/>
                </a:solidFill>
              </a:rPr>
              <a:t>ниверситет в Болгарии </a:t>
            </a:r>
            <a:r>
              <a:rPr lang="ru-RU" sz="2000" dirty="0" smtClean="0"/>
              <a:t>на курсы английского языка</a:t>
            </a:r>
            <a:endParaRPr lang="ru-RU" sz="2000" dirty="0"/>
          </a:p>
        </p:txBody>
      </p:sp>
      <p:pic>
        <p:nvPicPr>
          <p:cNvPr id="26628" name="Picture 4" descr="http://cs625121.vk.me/v625121899/a988/TvlBwA_YV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3038475"/>
            <a:ext cx="5753100" cy="3819525"/>
          </a:xfrm>
          <a:prstGeom prst="rect">
            <a:avLst/>
          </a:prstGeom>
          <a:noFill/>
        </p:spPr>
      </p:pic>
      <p:pic>
        <p:nvPicPr>
          <p:cNvPr id="26626" name="Picture 2" descr="http://cs625121.vk.me/v625121899/a976/TGc6L92tQ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601216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Также хотелось бы отметить, что несмотря на свой молодой возраст у меня уже </a:t>
            </a:r>
            <a:r>
              <a:rPr lang="ru-RU" sz="24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есть опыт работы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!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Июнь 2014 – работала официанткой в летнем кафе </a:t>
            </a:r>
            <a:r>
              <a:rPr lang="ru-RU" sz="2800" dirty="0" err="1" smtClean="0"/>
              <a:t>премиум</a:t>
            </a:r>
            <a:r>
              <a:rPr lang="ru-RU" sz="2800" dirty="0" err="1" smtClean="0"/>
              <a:t>-</a:t>
            </a:r>
            <a:r>
              <a:rPr lang="ru-RU" sz="2800" dirty="0" err="1" smtClean="0"/>
              <a:t>класса</a:t>
            </a:r>
            <a:r>
              <a:rPr lang="ru-RU" sz="2800" dirty="0" smtClean="0"/>
              <a:t> «Онегин». Есть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опыт общения с людьми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924944"/>
            <a:ext cx="8424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Также параллельно подрабатывала в том же кафе </a:t>
            </a:r>
            <a:r>
              <a:rPr lang="ru-RU" sz="2400" dirty="0" err="1" smtClean="0"/>
              <a:t>хостесом</a:t>
            </a:r>
            <a:r>
              <a:rPr lang="ru-RU" sz="2400" dirty="0" smtClean="0"/>
              <a:t> (</a:t>
            </a:r>
            <a:r>
              <a:rPr lang="ru-RU" sz="2400" dirty="0" smtClean="0">
                <a:solidFill>
                  <a:schemeClr val="accent6"/>
                </a:solidFill>
              </a:rPr>
              <a:t>лицо </a:t>
            </a:r>
            <a:r>
              <a:rPr lang="ru-RU" sz="2400" dirty="0" smtClean="0">
                <a:solidFill>
                  <a:schemeClr val="accent6"/>
                </a:solidFill>
              </a:rPr>
              <a:t>компании</a:t>
            </a:r>
            <a:r>
              <a:rPr lang="ru-RU" sz="2400" dirty="0" smtClean="0"/>
              <a:t>, </a:t>
            </a:r>
            <a:r>
              <a:rPr lang="ru-RU" sz="2400" dirty="0" smtClean="0"/>
              <a:t>в</a:t>
            </a:r>
            <a:r>
              <a:rPr lang="ru-RU" sz="2400" dirty="0" smtClean="0"/>
              <a:t> </a:t>
            </a:r>
            <a:r>
              <a:rPr lang="ru-RU" sz="2400" dirty="0" smtClean="0"/>
              <a:t>задания </a:t>
            </a:r>
            <a:r>
              <a:rPr lang="ru-RU" sz="2400" dirty="0" err="1" smtClean="0"/>
              <a:t>хостеса</a:t>
            </a:r>
            <a:r>
              <a:rPr lang="ru-RU" sz="2400" dirty="0" smtClean="0"/>
              <a:t> </a:t>
            </a:r>
            <a:r>
              <a:rPr lang="ru-RU" sz="2400" dirty="0" smtClean="0"/>
              <a:t>входит приветствие с </a:t>
            </a:r>
            <a:r>
              <a:rPr lang="ru-RU" sz="2400" dirty="0" smtClean="0"/>
              <a:t>гостями), помимо того, в мои обязанности </a:t>
            </a:r>
          </a:p>
          <a:p>
            <a:r>
              <a:rPr lang="ru-RU" sz="2400" dirty="0" smtClean="0"/>
              <a:t>входило рассказывать нашим посетителям о действующих акциях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687" y="4941168"/>
            <a:ext cx="8597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Август 2014 – менеджер по продажам в торгово-сервисной компании ООО «</a:t>
            </a:r>
            <a:r>
              <a:rPr lang="ru-RU" sz="2400" dirty="0" err="1" smtClean="0"/>
              <a:t>Гринлайн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Есть </a:t>
            </a:r>
            <a:r>
              <a:rPr lang="ru-RU" sz="2400" dirty="0" smtClean="0">
                <a:solidFill>
                  <a:schemeClr val="accent6"/>
                </a:solidFill>
              </a:rPr>
              <a:t>опыт в прямых продажах и сетевом маркетинге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6660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заключение хотелось бы сказать, что с самого детства для себя поняла, что хочу посвятить себя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именно сфере рекламы и СМИ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Насколько себя помню,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всегда привлекали </a:t>
            </a:r>
            <a:r>
              <a:rPr lang="ru-RU" sz="2000" dirty="0" smtClean="0"/>
              <a:t>эти специальности: придумывание </a:t>
            </a:r>
            <a:r>
              <a:rPr lang="ru-RU" sz="2000" dirty="0" err="1" smtClean="0"/>
              <a:t>слоганов</a:t>
            </a:r>
            <a:r>
              <a:rPr lang="ru-RU" sz="2000" dirty="0" smtClean="0"/>
              <a:t>, создание роликов рекламного содержания, организация интервью, придумывание и реализация рекламных кампаний в СМИ и на наружных носителях и многое-многое другое.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3429000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Участвую в такого рода конкурсе впервые. Очень хотелось бы поступить именно  в ваш университет, так как он предоставляет возможность получить действительно хорошее образование, а также возможность дальнейшего успешного трудоустройства.</a:t>
            </a:r>
          </a:p>
          <a:p>
            <a:pPr algn="r"/>
            <a:r>
              <a:rPr lang="ru-RU" sz="2000" dirty="0" smtClean="0"/>
              <a:t>Спасибо за предоставленную возможность!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93096"/>
            <a:ext cx="27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Здравствуйте! Меня зовут Борисова Диана. На данный момент проживаю </a:t>
            </a:r>
          </a:p>
          <a:p>
            <a:r>
              <a:rPr lang="ru-RU" dirty="0" smtClean="0"/>
              <a:t>в г. Якутске, являюсь ученицей 11 «Б» Якутского городского лицея.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4293096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Хотелось бы рассказать немного о том учебном заведении, в котором учусь. </a:t>
            </a:r>
            <a:r>
              <a:rPr lang="ru-RU" dirty="0" smtClean="0"/>
              <a:t>ЯГЛ по праву считается престижнейшим учебным заведением среднего образования республики. Главные достижения школы - состав заслуженных преподавателей, 100%-е ежегодное поступление выпускников в лучшие вузы России и зарубежья, новаторские технологии образования, постоянные победы в соревнованиях и олимпиадах. </a:t>
            </a:r>
          </a:p>
          <a:p>
            <a:endParaRPr lang="ru-RU" dirty="0" smtClean="0"/>
          </a:p>
        </p:txBody>
      </p:sp>
      <p:pic>
        <p:nvPicPr>
          <p:cNvPr id="1027" name="Picture 3" descr="C:\Users\Пользователь\Documents\Диана\ягл.png"/>
          <p:cNvPicPr>
            <a:picLocks noChangeAspect="1" noChangeArrowheads="1"/>
          </p:cNvPicPr>
          <p:nvPr/>
        </p:nvPicPr>
        <p:blipFill>
          <a:blip r:embed="rId2" cstate="print"/>
          <a:srcRect l="2751" t="15407" r="27950" b="13158"/>
          <a:stretch>
            <a:fillRect/>
          </a:stretch>
        </p:blipFill>
        <p:spPr bwMode="auto">
          <a:xfrm>
            <a:off x="2585898" y="260648"/>
            <a:ext cx="655810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180528" y="0"/>
            <a:ext cx="2771800" cy="4247317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Входит в топ 500 лучших школ России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Учиться, конечно, в таком лицее не самое легкое дело, но мне нравится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  Здесь моя успеваемость за прошлый год.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3" name="Picture 3" descr="C:\Users\Пользователь\Documents\Scan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772400" cy="5088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04664"/>
            <a:ext cx="4332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>Немного об увлечениях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2006-2011 профессионально занималась танцами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образцовом коллективе России «Сюрприз». </a:t>
            </a:r>
            <a:r>
              <a:rPr lang="ru-RU" dirty="0" smtClean="0"/>
              <a:t>Принимала участие во Всемирной танцевальной олимпиаде в Москве в 2009 году.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 descr="http://cs4163.vk.me/u1243893/102102996/x_652dd3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608512" cy="3600400"/>
          </a:xfrm>
          <a:prstGeom prst="rect">
            <a:avLst/>
          </a:prstGeom>
          <a:noFill/>
        </p:spPr>
      </p:pic>
      <p:pic>
        <p:nvPicPr>
          <p:cNvPr id="16388" name="Picture 4" descr="http://cs4163.vk.me/u1243893/102102996/x_97577f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Спортивные достижения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24744"/>
            <a:ext cx="876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Участвовала в Всероссийских соревнованиях школьников «Президентские состязания»</a:t>
            </a:r>
            <a:endParaRPr lang="ru-RU" dirty="0"/>
          </a:p>
        </p:txBody>
      </p:sp>
      <p:pic>
        <p:nvPicPr>
          <p:cNvPr id="17410" name="Picture 2" descr="C:\Users\Пользователь\Documents\Scan00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7154" b="2327"/>
          <a:stretch>
            <a:fillRect/>
          </a:stretch>
        </p:blipFill>
        <p:spPr bwMode="auto">
          <a:xfrm>
            <a:off x="683568" y="1628800"/>
            <a:ext cx="3384376" cy="4896544"/>
          </a:xfrm>
          <a:prstGeom prst="rect">
            <a:avLst/>
          </a:prstGeom>
          <a:noFill/>
        </p:spPr>
      </p:pic>
      <p:pic>
        <p:nvPicPr>
          <p:cNvPr id="17411" name="Picture 3" descr="C:\Users\Пользователь\Documents\Scan0004.jpg"/>
          <p:cNvPicPr>
            <a:picLocks noChangeAspect="1" noChangeArrowheads="1"/>
          </p:cNvPicPr>
          <p:nvPr/>
        </p:nvPicPr>
        <p:blipFill>
          <a:blip r:embed="rId3" cstate="print"/>
          <a:srcRect r="4408" b="916"/>
          <a:stretch>
            <a:fillRect/>
          </a:stretch>
        </p:blipFill>
        <p:spPr bwMode="auto">
          <a:xfrm>
            <a:off x="4788024" y="1628800"/>
            <a:ext cx="3456384" cy="4927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Также не остаюсь в стороне от общественной жизни лицея 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5004048" y="548680"/>
            <a:ext cx="720080" cy="648072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C:\Users\Пользователь\Documents\Scan0006.jpg"/>
          <p:cNvPicPr>
            <a:picLocks noChangeAspect="1" noChangeArrowheads="1"/>
          </p:cNvPicPr>
          <p:nvPr/>
        </p:nvPicPr>
        <p:blipFill>
          <a:blip r:embed="rId2" cstate="print"/>
          <a:srcRect r="6679" b="3801"/>
          <a:stretch>
            <a:fillRect/>
          </a:stretch>
        </p:blipFill>
        <p:spPr bwMode="auto">
          <a:xfrm>
            <a:off x="755576" y="1340768"/>
            <a:ext cx="3657006" cy="5184576"/>
          </a:xfrm>
          <a:prstGeom prst="rect">
            <a:avLst/>
          </a:prstGeom>
          <a:noFill/>
        </p:spPr>
      </p:pic>
      <p:pic>
        <p:nvPicPr>
          <p:cNvPr id="18436" name="Picture 4" descr="C:\Users\Пользователь\Documents\Scan0007.jpg"/>
          <p:cNvPicPr>
            <a:picLocks noChangeAspect="1" noChangeArrowheads="1"/>
          </p:cNvPicPr>
          <p:nvPr/>
        </p:nvPicPr>
        <p:blipFill>
          <a:blip r:embed="rId3" cstate="print"/>
          <a:srcRect r="5235" b="2751"/>
          <a:stretch>
            <a:fillRect/>
          </a:stretch>
        </p:blipFill>
        <p:spPr bwMode="auto">
          <a:xfrm>
            <a:off x="4860032" y="1340768"/>
            <a:ext cx="367349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Помимо того, принимала участие в конкурсе школьных театров мод «Подиум на горошине», выполняла сольную роль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19458" name="Picture 2" descr="C:\Users\Пользователь\Documents\Scan0008.jpg"/>
          <p:cNvPicPr>
            <a:picLocks noChangeAspect="1" noChangeArrowheads="1"/>
          </p:cNvPicPr>
          <p:nvPr/>
        </p:nvPicPr>
        <p:blipFill>
          <a:blip r:embed="rId2" cstate="print"/>
          <a:srcRect r="9567" b="5901"/>
          <a:stretch>
            <a:fillRect/>
          </a:stretch>
        </p:blipFill>
        <p:spPr bwMode="auto">
          <a:xfrm>
            <a:off x="467544" y="1340768"/>
            <a:ext cx="3522279" cy="5112568"/>
          </a:xfrm>
          <a:prstGeom prst="rect">
            <a:avLst/>
          </a:prstGeom>
          <a:noFill/>
        </p:spPr>
      </p:pic>
      <p:pic>
        <p:nvPicPr>
          <p:cNvPr id="19460" name="Picture 4" descr="http://cs625322.vk.me/v625322867/9919/gZMQ0dKjIn4.jpg"/>
          <p:cNvPicPr>
            <a:picLocks noChangeAspect="1" noChangeArrowheads="1"/>
          </p:cNvPicPr>
          <p:nvPr/>
        </p:nvPicPr>
        <p:blipFill>
          <a:blip r:embed="rId3" cstate="print"/>
          <a:srcRect t="13953" r="41"/>
          <a:stretch>
            <a:fillRect/>
          </a:stretch>
        </p:blipFill>
        <p:spPr bwMode="auto">
          <a:xfrm>
            <a:off x="4139952" y="1340768"/>
            <a:ext cx="4824536" cy="2664296"/>
          </a:xfrm>
          <a:prstGeom prst="rect">
            <a:avLst/>
          </a:prstGeom>
          <a:noFill/>
        </p:spPr>
      </p:pic>
      <p:pic>
        <p:nvPicPr>
          <p:cNvPr id="19462" name="Picture 6" descr="http://cs625322.vk.me/v625322867/99de/vcThZBMJHVM.jpg"/>
          <p:cNvPicPr>
            <a:picLocks noChangeAspect="1" noChangeArrowheads="1"/>
          </p:cNvPicPr>
          <p:nvPr/>
        </p:nvPicPr>
        <p:blipFill>
          <a:blip r:embed="rId4" cstate="print"/>
          <a:srcRect t="35025" r="-405" b="18275"/>
          <a:stretch>
            <a:fillRect/>
          </a:stretch>
        </p:blipFill>
        <p:spPr bwMode="auto">
          <a:xfrm>
            <a:off x="4139952" y="4005064"/>
            <a:ext cx="482453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688632" cy="98072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Школьные достижения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3" name="Picture 3" descr="C:\Users\Пользователь\Documents\Scan0010.jpg"/>
          <p:cNvPicPr>
            <a:picLocks noChangeAspect="1" noChangeArrowheads="1"/>
          </p:cNvPicPr>
          <p:nvPr/>
        </p:nvPicPr>
        <p:blipFill>
          <a:blip r:embed="rId2" cstate="print"/>
          <a:srcRect r="3791"/>
          <a:stretch>
            <a:fillRect/>
          </a:stretch>
        </p:blipFill>
        <p:spPr bwMode="auto">
          <a:xfrm>
            <a:off x="0" y="1235210"/>
            <a:ext cx="3528392" cy="5622790"/>
          </a:xfrm>
          <a:prstGeom prst="rect">
            <a:avLst/>
          </a:prstGeom>
          <a:noFill/>
        </p:spPr>
      </p:pic>
      <p:pic>
        <p:nvPicPr>
          <p:cNvPr id="20484" name="Picture 4" descr="C:\Users\Пользователь\Documents\Scan0011.jpg"/>
          <p:cNvPicPr>
            <a:picLocks noChangeAspect="1" noChangeArrowheads="1"/>
          </p:cNvPicPr>
          <p:nvPr/>
        </p:nvPicPr>
        <p:blipFill>
          <a:blip r:embed="rId3" cstate="print"/>
          <a:srcRect l="3791"/>
          <a:stretch>
            <a:fillRect/>
          </a:stretch>
        </p:blipFill>
        <p:spPr bwMode="auto">
          <a:xfrm>
            <a:off x="5868144" y="1268760"/>
            <a:ext cx="3275856" cy="5589240"/>
          </a:xfrm>
          <a:prstGeom prst="rect">
            <a:avLst/>
          </a:prstGeom>
          <a:noFill/>
        </p:spPr>
      </p:pic>
      <p:pic>
        <p:nvPicPr>
          <p:cNvPr id="20482" name="Picture 2" descr="C:\Users\Пользователь\Documents\Scan0009.jpg"/>
          <p:cNvPicPr>
            <a:picLocks noChangeAspect="1" noChangeArrowheads="1"/>
          </p:cNvPicPr>
          <p:nvPr/>
        </p:nvPicPr>
        <p:blipFill>
          <a:blip r:embed="rId4" cstate="print"/>
          <a:srcRect l="3791"/>
          <a:stretch>
            <a:fillRect/>
          </a:stretch>
        </p:blipFill>
        <p:spPr bwMode="auto">
          <a:xfrm>
            <a:off x="2915816" y="1268760"/>
            <a:ext cx="3635896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60648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Участие в Республиканском конкурсе «Будущий дипломат»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6" name="Picture 2" descr="C:\Users\Пользователь\Documents\Scan0012.jpg"/>
          <p:cNvPicPr>
            <a:picLocks noChangeAspect="1" noChangeArrowheads="1"/>
          </p:cNvPicPr>
          <p:nvPr/>
        </p:nvPicPr>
        <p:blipFill>
          <a:blip r:embed="rId2" cstate="print"/>
          <a:srcRect l="30313" b="31589"/>
          <a:stretch>
            <a:fillRect/>
          </a:stretch>
        </p:blipFill>
        <p:spPr bwMode="auto">
          <a:xfrm>
            <a:off x="1403648" y="1700808"/>
            <a:ext cx="6372200" cy="4548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467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Мое творческое досье</vt:lpstr>
      <vt:lpstr>Слайд 2</vt:lpstr>
      <vt:lpstr>Слайд 3</vt:lpstr>
      <vt:lpstr>Слайд 4</vt:lpstr>
      <vt:lpstr>Спортивные достижения</vt:lpstr>
      <vt:lpstr>Слайд 6</vt:lpstr>
      <vt:lpstr>Помимо того, принимала участие в конкурсе школьных театров мод «Подиум на горошине», выполняла сольную роль</vt:lpstr>
      <vt:lpstr>Школьные достижения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творческое досье</dc:title>
  <dc:creator>Пользователь</dc:creator>
  <cp:lastModifiedBy>Пользователь</cp:lastModifiedBy>
  <cp:revision>17</cp:revision>
  <dcterms:created xsi:type="dcterms:W3CDTF">2014-11-22T13:13:28Z</dcterms:created>
  <dcterms:modified xsi:type="dcterms:W3CDTF">2014-11-22T16:02:55Z</dcterms:modified>
</cp:coreProperties>
</file>