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64" r:id="rId1"/>
  </p:sldMasterIdLst>
  <p:sldIdLst>
    <p:sldId id="256" r:id="rId2"/>
    <p:sldId id="299" r:id="rId3"/>
    <p:sldId id="258" r:id="rId4"/>
    <p:sldId id="259" r:id="rId5"/>
    <p:sldId id="300" r:id="rId6"/>
    <p:sldId id="301" r:id="rId7"/>
    <p:sldId id="271" r:id="rId8"/>
    <p:sldId id="268" r:id="rId9"/>
    <p:sldId id="272" r:id="rId10"/>
    <p:sldId id="302" r:id="rId11"/>
    <p:sldId id="303" r:id="rId12"/>
    <p:sldId id="304" r:id="rId13"/>
    <p:sldId id="288" r:id="rId14"/>
    <p:sldId id="273" r:id="rId15"/>
    <p:sldId id="274" r:id="rId16"/>
    <p:sldId id="307" r:id="rId17"/>
    <p:sldId id="306" r:id="rId18"/>
    <p:sldId id="305" r:id="rId19"/>
    <p:sldId id="281" r:id="rId20"/>
    <p:sldId id="266" r:id="rId21"/>
    <p:sldId id="264" r:id="rId22"/>
    <p:sldId id="265" r:id="rId23"/>
    <p:sldId id="308" r:id="rId24"/>
    <p:sldId id="282" r:id="rId25"/>
    <p:sldId id="298" r:id="rId26"/>
    <p:sldId id="289" r:id="rId27"/>
    <p:sldId id="290" r:id="rId28"/>
    <p:sldId id="283" r:id="rId29"/>
    <p:sldId id="291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4098" autoAdjust="0"/>
    <p:restoredTop sz="94675" autoAdjust="0"/>
  </p:normalViewPr>
  <p:slideViewPr>
    <p:cSldViewPr>
      <p:cViewPr>
        <p:scale>
          <a:sx n="33" d="100"/>
          <a:sy n="33" d="100"/>
        </p:scale>
        <p:origin x="-3870" y="-19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F8760-4FE8-4034-BE76-0A063AB9AB8C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3599B2-E4C7-46C8-ACC4-84A24538AD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F8760-4FE8-4034-BE76-0A063AB9AB8C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599B2-E4C7-46C8-ACC4-84A24538AD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F8760-4FE8-4034-BE76-0A063AB9AB8C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599B2-E4C7-46C8-ACC4-84A24538AD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F8760-4FE8-4034-BE76-0A063AB9AB8C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599B2-E4C7-46C8-ACC4-84A24538AD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F8760-4FE8-4034-BE76-0A063AB9AB8C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599B2-E4C7-46C8-ACC4-84A24538AD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F8760-4FE8-4034-BE76-0A063AB9AB8C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599B2-E4C7-46C8-ACC4-84A24538AD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F8760-4FE8-4034-BE76-0A063AB9AB8C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599B2-E4C7-46C8-ACC4-84A24538AD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F8760-4FE8-4034-BE76-0A063AB9AB8C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599B2-E4C7-46C8-ACC4-84A24538AD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F8760-4FE8-4034-BE76-0A063AB9AB8C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599B2-E4C7-46C8-ACC4-84A24538AD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F8760-4FE8-4034-BE76-0A063AB9AB8C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599B2-E4C7-46C8-ACC4-84A24538AD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F8760-4FE8-4034-BE76-0A063AB9AB8C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599B2-E4C7-46C8-ACC4-84A24538AD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785F8760-4FE8-4034-BE76-0A063AB9AB8C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7C3599B2-E4C7-46C8-ACC4-84A24538AD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65" r:id="rId1"/>
    <p:sldLayoutId id="2147484766" r:id="rId2"/>
    <p:sldLayoutId id="2147484767" r:id="rId3"/>
    <p:sldLayoutId id="2147484768" r:id="rId4"/>
    <p:sldLayoutId id="2147484769" r:id="rId5"/>
    <p:sldLayoutId id="2147484770" r:id="rId6"/>
    <p:sldLayoutId id="2147484771" r:id="rId7"/>
    <p:sldLayoutId id="2147484772" r:id="rId8"/>
    <p:sldLayoutId id="2147484773" r:id="rId9"/>
    <p:sldLayoutId id="2147484774" r:id="rId10"/>
    <p:sldLayoutId id="2147484775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667" y="188640"/>
            <a:ext cx="4484832" cy="6218334"/>
          </a:xfrm>
          <a:prstGeom prst="rect">
            <a:avLst/>
          </a:prstGeom>
          <a:scene3d>
            <a:camera prst="perspectiveContrastingRightFacing" fov="2100000">
              <a:rot lat="21281051" lon="19488300" rev="315912"/>
            </a:camera>
            <a:lightRig rig="threePt" dir="t"/>
          </a:scene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11960" y="548680"/>
            <a:ext cx="4176464" cy="792088"/>
          </a:xfrm>
        </p:spPr>
        <p:txBody>
          <a:bodyPr>
            <a:normAutofit/>
          </a:bodyPr>
          <a:lstStyle/>
          <a:p>
            <a:r>
              <a:rPr lang="ru-RU" sz="1800" dirty="0" smtClean="0"/>
              <a:t>Столетие Первой Мировой Войны</a:t>
            </a:r>
            <a:br>
              <a:rPr lang="ru-RU" sz="1800" dirty="0" smtClean="0"/>
            </a:br>
            <a:r>
              <a:rPr lang="ru-RU" sz="1800" dirty="0" smtClean="0"/>
              <a:t>Международная конференция</a:t>
            </a:r>
            <a:r>
              <a:rPr lang="ru-RU" sz="900" dirty="0" smtClean="0"/>
              <a:t/>
            </a:r>
            <a:br>
              <a:rPr lang="ru-RU" sz="900" dirty="0" smtClean="0"/>
            </a:br>
            <a:endParaRPr lang="ru-RU" sz="9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9424" y="3068960"/>
            <a:ext cx="5184576" cy="2016224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«Россия в первой мировой войне: анализ события сквозь </a:t>
            </a:r>
            <a:r>
              <a:rPr lang="ru-RU" sz="2400" dirty="0" smtClean="0"/>
              <a:t>призму</a:t>
            </a:r>
            <a:r>
              <a:rPr lang="en-US" sz="2400" dirty="0" smtClean="0"/>
              <a:t> </a:t>
            </a:r>
            <a:r>
              <a:rPr lang="ru-RU" sz="2400" dirty="0" smtClean="0"/>
              <a:t>письменных </a:t>
            </a:r>
            <a:r>
              <a:rPr lang="ru-RU" sz="2400" dirty="0"/>
              <a:t>источников </a:t>
            </a:r>
            <a:r>
              <a:rPr lang="en-US" sz="2400" dirty="0"/>
              <a:t> </a:t>
            </a:r>
            <a:r>
              <a:rPr lang="en-US" sz="2400" dirty="0" smtClean="0"/>
              <a:t>                 </a:t>
            </a:r>
            <a:r>
              <a:rPr lang="ru-RU" sz="2400" dirty="0" smtClean="0"/>
              <a:t>и </a:t>
            </a:r>
            <a:r>
              <a:rPr lang="ru-RU" sz="2400" dirty="0"/>
              <a:t>произведений искусства»</a:t>
            </a:r>
          </a:p>
        </p:txBody>
      </p:sp>
    </p:spTree>
    <p:extLst>
      <p:ext uri="{BB962C8B-B14F-4D97-AF65-F5344CB8AC3E}">
        <p14:creationId xmlns:p14="http://schemas.microsoft.com/office/powerpoint/2010/main" xmlns="" val="1184809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6"/>
          <p:cNvSpPr txBox="1">
            <a:spLocks/>
          </p:cNvSpPr>
          <p:nvPr/>
        </p:nvSpPr>
        <p:spPr>
          <a:xfrm>
            <a:off x="142844" y="71414"/>
            <a:ext cx="8572560" cy="114300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 перерывах между заседаниями мы успели побывать в княжестве Монако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 descr="G:\DCIM\Camera\IMG_20141111_1526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488"/>
            <a:ext cx="6305485" cy="4729114"/>
          </a:xfrm>
          <a:prstGeom prst="rect">
            <a:avLst/>
          </a:prstGeom>
          <a:noFill/>
        </p:spPr>
      </p:pic>
      <p:pic>
        <p:nvPicPr>
          <p:cNvPr id="4099" name="Picture 3" descr="G:\DCIM\Camera\IMG_20141111_1610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1496" y="1214422"/>
            <a:ext cx="2732504" cy="3643338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7950" y="4777061"/>
            <a:ext cx="2786050" cy="20809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6"/>
          <p:cNvSpPr txBox="1">
            <a:spLocks/>
          </p:cNvSpPr>
          <p:nvPr/>
        </p:nvSpPr>
        <p:spPr>
          <a:xfrm>
            <a:off x="0" y="357166"/>
            <a:ext cx="8572560" cy="78581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Полюбовались чудным католическим храмом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 descr="G:\DCIM\Camera\IMG_20141111_1637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95" y="1214422"/>
            <a:ext cx="5334005" cy="4000504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82190"/>
            <a:ext cx="4164648" cy="557581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563900" y="5357826"/>
            <a:ext cx="458010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tx2"/>
                </a:solidFill>
                <a:latin typeface="+mj-lt"/>
              </a:rPr>
              <a:t>с совершенно </a:t>
            </a:r>
            <a:endParaRPr lang="ru-RU" sz="2800" dirty="0" smtClean="0">
              <a:solidFill>
                <a:schemeClr val="tx2"/>
              </a:solidFill>
              <a:latin typeface="+mj-lt"/>
            </a:endParaRPr>
          </a:p>
          <a:p>
            <a:r>
              <a:rPr lang="ru-RU" sz="2800" dirty="0" smtClean="0">
                <a:solidFill>
                  <a:schemeClr val="tx2"/>
                </a:solidFill>
                <a:latin typeface="+mj-lt"/>
              </a:rPr>
              <a:t>Византийской </a:t>
            </a:r>
            <a:r>
              <a:rPr lang="ru-RU" sz="2800" dirty="0" smtClean="0">
                <a:solidFill>
                  <a:schemeClr val="tx2"/>
                </a:solidFill>
                <a:latin typeface="+mj-lt"/>
              </a:rPr>
              <a:t>мозаикой</a:t>
            </a:r>
            <a:endParaRPr lang="ru-RU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6966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09732" y="2500306"/>
            <a:ext cx="5834267" cy="43576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1282190"/>
            <a:ext cx="4164647" cy="5575810"/>
          </a:xfrm>
          <a:prstGeom prst="rect">
            <a:avLst/>
          </a:prstGeom>
        </p:spPr>
      </p:pic>
      <p:sp>
        <p:nvSpPr>
          <p:cNvPr id="4" name="Заголовок 6"/>
          <p:cNvSpPr txBox="1">
            <a:spLocks/>
          </p:cNvSpPr>
          <p:nvPr/>
        </p:nvSpPr>
        <p:spPr>
          <a:xfrm>
            <a:off x="71406" y="357166"/>
            <a:ext cx="8572560" cy="785818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Музеем исследователя океана Жака Ива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Кусто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1893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059"/>
          <a:stretch>
            <a:fillRect/>
          </a:stretch>
        </p:blipFill>
        <p:spPr>
          <a:xfrm>
            <a:off x="3071794" y="1214422"/>
            <a:ext cx="6072206" cy="5643578"/>
          </a:xfrm>
          <a:prstGeom prst="rect">
            <a:avLst/>
          </a:prstGeom>
        </p:spPr>
      </p:pic>
      <p:sp>
        <p:nvSpPr>
          <p:cNvPr id="4" name="Заголовок 6"/>
          <p:cNvSpPr txBox="1">
            <a:spLocks/>
          </p:cNvSpPr>
          <p:nvPr/>
        </p:nvSpPr>
        <p:spPr>
          <a:xfrm>
            <a:off x="0" y="5286388"/>
            <a:ext cx="3071802" cy="15716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 захватывающими морскими видами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123" name="Picture 3" descr="G:\DCIM\Camera\IMG_20141111_1555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2984"/>
            <a:ext cx="2925323" cy="3900430"/>
          </a:xfrm>
          <a:prstGeom prst="rect">
            <a:avLst/>
          </a:prstGeom>
          <a:noFill/>
        </p:spPr>
      </p:pic>
      <p:sp>
        <p:nvSpPr>
          <p:cNvPr id="7" name="Заголовок 6"/>
          <p:cNvSpPr txBox="1">
            <a:spLocks/>
          </p:cNvSpPr>
          <p:nvPr/>
        </p:nvSpPr>
        <p:spPr>
          <a:xfrm>
            <a:off x="0" y="357166"/>
            <a:ext cx="8572560" cy="78581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редневековой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архитектурой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6577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57166"/>
            <a:ext cx="4680520" cy="46805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3968" y="2060848"/>
            <a:ext cx="4653136" cy="4653136"/>
          </a:xfrm>
          <a:prstGeom prst="rect">
            <a:avLst/>
          </a:prstGeom>
        </p:spPr>
      </p:pic>
      <p:sp>
        <p:nvSpPr>
          <p:cNvPr id="4" name="Заголовок 6"/>
          <p:cNvSpPr txBox="1">
            <a:spLocks/>
          </p:cNvSpPr>
          <p:nvPr/>
        </p:nvSpPr>
        <p:spPr>
          <a:xfrm>
            <a:off x="4929190" y="357166"/>
            <a:ext cx="3643370" cy="150019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 Ницце нанесли визит в архив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343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0812"/>
            <a:ext cx="3666220" cy="36662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3108" y="3714752"/>
            <a:ext cx="3143248" cy="31432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6380" y="2071678"/>
            <a:ext cx="3456384" cy="349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1506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144" y="4786322"/>
            <a:ext cx="1351022" cy="2071678"/>
          </a:xfrm>
          <a:prstGeom prst="rect">
            <a:avLst/>
          </a:prstGeom>
          <a:scene3d>
            <a:camera prst="perspectiveRight" fov="1500000">
              <a:rot lat="20713982" lon="19779283" rev="759840"/>
            </a:camera>
            <a:lightRig rig="threePt" dir="t"/>
          </a:scene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57356" y="500042"/>
            <a:ext cx="3902619" cy="3122095"/>
          </a:xfrm>
          <a:prstGeom prst="rect">
            <a:avLst/>
          </a:prstGeom>
        </p:spPr>
      </p:pic>
      <p:pic>
        <p:nvPicPr>
          <p:cNvPr id="6147" name="Picture 3" descr="G:\DCIM\Camera\IMG_20141114_1509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1316" y="1214422"/>
            <a:ext cx="4232684" cy="5643578"/>
          </a:xfrm>
          <a:prstGeom prst="rect">
            <a:avLst/>
          </a:prstGeom>
          <a:noFill/>
        </p:spPr>
      </p:pic>
      <p:sp>
        <p:nvSpPr>
          <p:cNvPr id="7" name="Заголовок 6"/>
          <p:cNvSpPr txBox="1">
            <a:spLocks/>
          </p:cNvSpPr>
          <p:nvPr/>
        </p:nvSpPr>
        <p:spPr>
          <a:xfrm>
            <a:off x="1357322" y="3929066"/>
            <a:ext cx="3857620" cy="1714512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И на русское кладбище, которое нам показывал князь Сергей Львович Оболенский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9269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053" y="0"/>
            <a:ext cx="9131947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052" y="14050"/>
            <a:ext cx="9131948" cy="68439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15872" y="-16283"/>
            <a:ext cx="512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061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7678" y="2071678"/>
            <a:ext cx="4786322" cy="47863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595" y="0"/>
            <a:ext cx="3895117" cy="52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78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71546"/>
            <a:ext cx="5810259" cy="4357694"/>
          </a:xfrm>
          <a:prstGeom prst="rect">
            <a:avLst/>
          </a:prstGeom>
        </p:spPr>
      </p:pic>
      <p:sp>
        <p:nvSpPr>
          <p:cNvPr id="3" name="Заголовок 6"/>
          <p:cNvSpPr txBox="1">
            <a:spLocks/>
          </p:cNvSpPr>
          <p:nvPr/>
        </p:nvSpPr>
        <p:spPr>
          <a:xfrm>
            <a:off x="0" y="0"/>
            <a:ext cx="8572560" cy="150019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Обсуждали планы сотрудничества с филологами-русистами университета Ниццы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0562" y="3389753"/>
            <a:ext cx="4643438" cy="3468247"/>
          </a:xfrm>
          <a:prstGeom prst="rect">
            <a:avLst/>
          </a:prstGeom>
        </p:spPr>
      </p:pic>
      <p:sp>
        <p:nvSpPr>
          <p:cNvPr id="5" name="Заголовок 6"/>
          <p:cNvSpPr txBox="1">
            <a:spLocks/>
          </p:cNvSpPr>
          <p:nvPr/>
        </p:nvSpPr>
        <p:spPr>
          <a:xfrm>
            <a:off x="0" y="5357802"/>
            <a:ext cx="4500562" cy="150019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посетили лекцию Елены Толстой о романе «Хождение по мукам»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57885" y="2000240"/>
            <a:ext cx="32861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  <a:latin typeface="+mj-lt"/>
              </a:rPr>
              <a:t>И вместе в французскими студентами </a:t>
            </a:r>
            <a:endParaRPr lang="ru-RU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2330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034" y="-214338"/>
            <a:ext cx="7315200" cy="317016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Первым пунктом программы было возложение венков к монументу воинам, погибшим в Первой мировой войне</a:t>
            </a:r>
            <a:endParaRPr lang="ru-RU" dirty="0"/>
          </a:p>
        </p:txBody>
      </p:sp>
      <p:pic>
        <p:nvPicPr>
          <p:cNvPr id="1026" name="Picture 2" descr="G:\DCIM\Camera\IMG_20141111_1108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2428868"/>
            <a:ext cx="5810258" cy="435769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DCIM\Camera\IMG_20141115_1452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285859"/>
            <a:ext cx="7429520" cy="5572141"/>
          </a:xfrm>
          <a:prstGeom prst="rect">
            <a:avLst/>
          </a:prstGeom>
          <a:noFill/>
        </p:spPr>
      </p:pic>
      <p:sp>
        <p:nvSpPr>
          <p:cNvPr id="6" name="Заголовок 6"/>
          <p:cNvSpPr txBox="1">
            <a:spLocks/>
          </p:cNvSpPr>
          <p:nvPr/>
        </p:nvSpPr>
        <p:spPr>
          <a:xfrm>
            <a:off x="0" y="0"/>
            <a:ext cx="8572560" cy="150019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Побывали на экскурсии в </a:t>
            </a:r>
            <a:r>
              <a:rPr lang="ru-RU" sz="280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Ментоне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– очаровательном пригороде Ниццы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343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22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9058" y="2428868"/>
            <a:ext cx="2915736" cy="4078213"/>
          </a:xfrm>
          <a:prstGeom prst="rect">
            <a:avLst/>
          </a:prstGeom>
        </p:spPr>
      </p:pic>
      <p:pic>
        <p:nvPicPr>
          <p:cNvPr id="3" name="Рисунок 2" descr="IMG_22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587590"/>
            <a:ext cx="3675828" cy="4921356"/>
          </a:xfrm>
          <a:prstGeom prst="rect">
            <a:avLst/>
          </a:prstGeom>
        </p:spPr>
      </p:pic>
      <p:pic>
        <p:nvPicPr>
          <p:cNvPr id="4" name="Рисунок 3" descr="IMG_22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15" y="3571876"/>
            <a:ext cx="2153821" cy="2923130"/>
          </a:xfrm>
          <a:prstGeom prst="rect">
            <a:avLst/>
          </a:prstGeom>
        </p:spPr>
      </p:pic>
      <p:sp>
        <p:nvSpPr>
          <p:cNvPr id="5" name="Заголовок 6"/>
          <p:cNvSpPr txBox="1">
            <a:spLocks/>
          </p:cNvSpPr>
          <p:nvPr/>
        </p:nvSpPr>
        <p:spPr>
          <a:xfrm>
            <a:off x="0" y="0"/>
            <a:ext cx="8572560" cy="150019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Где когда-то был русский туберкулезный санаторий, и до сей поры сохранился православный храм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343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DCIM\Camera\IMG_20141115_120026.jpg"/>
          <p:cNvPicPr>
            <a:picLocks noChangeAspect="1" noChangeArrowheads="1"/>
          </p:cNvPicPr>
          <p:nvPr/>
        </p:nvPicPr>
        <p:blipFill>
          <a:blip r:embed="rId2" cstate="print"/>
          <a:srcRect l="18141" t="7653" b="36224"/>
          <a:stretch>
            <a:fillRect/>
          </a:stretch>
        </p:blipFill>
        <p:spPr bwMode="auto">
          <a:xfrm>
            <a:off x="1714480" y="1714488"/>
            <a:ext cx="5157710" cy="4714884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72264" y="3940885"/>
            <a:ext cx="2571736" cy="2917115"/>
          </a:xfrm>
          <a:prstGeom prst="rect">
            <a:avLst/>
          </a:prstGeom>
        </p:spPr>
      </p:pic>
      <p:sp>
        <p:nvSpPr>
          <p:cNvPr id="8" name="Заголовок 6"/>
          <p:cNvSpPr txBox="1">
            <a:spLocks/>
          </p:cNvSpPr>
          <p:nvPr/>
        </p:nvSpPr>
        <p:spPr>
          <a:xfrm>
            <a:off x="0" y="0"/>
            <a:ext cx="8572560" cy="150019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А стены скромного дома престарелых еще хранят реликвии первых русских эмигрантов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Рисунок 8" descr="IMG_23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071546"/>
            <a:ext cx="3286116" cy="24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343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DCIM\Camera\IMG_20141115_1533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2984"/>
            <a:ext cx="3514650" cy="46862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00298" y="2258744"/>
            <a:ext cx="2948012" cy="4027776"/>
          </a:xfrm>
          <a:prstGeom prst="rect">
            <a:avLst/>
          </a:prstGeom>
        </p:spPr>
      </p:pic>
      <p:pic>
        <p:nvPicPr>
          <p:cNvPr id="2" name="Picture 3" descr="G:\DCIM\Camera\IMG_20141115_1511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37" y="1142984"/>
            <a:ext cx="4286263" cy="5715016"/>
          </a:xfrm>
          <a:prstGeom prst="rect">
            <a:avLst/>
          </a:prstGeom>
          <a:noFill/>
        </p:spPr>
      </p:pic>
      <p:sp>
        <p:nvSpPr>
          <p:cNvPr id="3" name="Заголовок 6"/>
          <p:cNvSpPr txBox="1">
            <a:spLocks/>
          </p:cNvSpPr>
          <p:nvPr/>
        </p:nvSpPr>
        <p:spPr>
          <a:xfrm>
            <a:off x="0" y="0"/>
            <a:ext cx="8572560" cy="150019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Где можно затеряться в извилистых старинных улочках…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2327.JPG"/>
          <p:cNvPicPr>
            <a:picLocks noChangeAspect="1"/>
          </p:cNvPicPr>
          <p:nvPr/>
        </p:nvPicPr>
        <p:blipFill>
          <a:blip r:embed="rId2" cstate="print"/>
          <a:srcRect r="32468"/>
          <a:stretch>
            <a:fillRect/>
          </a:stretch>
        </p:blipFill>
        <p:spPr>
          <a:xfrm>
            <a:off x="0" y="1392159"/>
            <a:ext cx="3714744" cy="41085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29322" y="3104395"/>
            <a:ext cx="2803619" cy="3753605"/>
          </a:xfrm>
          <a:prstGeom prst="rect">
            <a:avLst/>
          </a:prstGeom>
        </p:spPr>
      </p:pic>
      <p:pic>
        <p:nvPicPr>
          <p:cNvPr id="10242" name="Picture 2" descr="G:\DCIM\Camera\IMG_20141115_1233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2357430"/>
            <a:ext cx="2903792" cy="3871722"/>
          </a:xfrm>
          <a:prstGeom prst="rect">
            <a:avLst/>
          </a:prstGeom>
          <a:noFill/>
        </p:spPr>
      </p:pic>
      <p:sp>
        <p:nvSpPr>
          <p:cNvPr id="6" name="Заголовок 6"/>
          <p:cNvSpPr txBox="1">
            <a:spLocks/>
          </p:cNvSpPr>
          <p:nvPr/>
        </p:nvSpPr>
        <p:spPr>
          <a:xfrm>
            <a:off x="0" y="0"/>
            <a:ext cx="8572560" cy="150019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А на центральной площади перед казино встретить скульптуру «Сокольничий Ивана Грозного»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4318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5561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608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8489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1436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9672" y="5373216"/>
            <a:ext cx="60372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/>
              <a:t>Спасибо за внимание!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xmlns="" val="2621813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2" y="428604"/>
            <a:ext cx="3905075" cy="2916754"/>
          </a:xfrm>
          <a:prstGeom prst="rect">
            <a:avLst/>
          </a:prstGeom>
        </p:spPr>
      </p:pic>
      <p:pic>
        <p:nvPicPr>
          <p:cNvPr id="6" name="Рисунок 5" descr="IMG_17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011064"/>
            <a:ext cx="5150443" cy="3846936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6248" y="428605"/>
            <a:ext cx="3943352" cy="227020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Объединенная делегация петербуржцев и нижегородцев</a:t>
            </a:r>
            <a:endParaRPr lang="ru-RU" sz="3200" dirty="0"/>
          </a:p>
        </p:txBody>
      </p:sp>
      <p:pic>
        <p:nvPicPr>
          <p:cNvPr id="8" name="Рисунок 7" descr="IMG_17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7818" y="3000372"/>
            <a:ext cx="2881316" cy="385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343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80862" y="2904077"/>
            <a:ext cx="3163138" cy="3953923"/>
          </a:xfrm>
          <a:prstGeom prst="rect">
            <a:avLst/>
          </a:prstGeom>
        </p:spPr>
      </p:pic>
      <p:pic>
        <p:nvPicPr>
          <p:cNvPr id="6" name="Рисунок 5" descr="IMG_18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069114" cy="37861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1802" y="1857364"/>
            <a:ext cx="2873706" cy="3592133"/>
          </a:xfrm>
          <a:prstGeom prst="rect">
            <a:avLst/>
          </a:prstGeom>
        </p:spPr>
      </p:pic>
      <p:sp>
        <p:nvSpPr>
          <p:cNvPr id="7" name="Заголовок 6"/>
          <p:cNvSpPr txBox="1">
            <a:spLocks/>
          </p:cNvSpPr>
          <p:nvPr/>
        </p:nvSpPr>
        <p:spPr>
          <a:xfrm>
            <a:off x="5000628" y="142852"/>
            <a:ext cx="4000528" cy="142876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Ницца встретила нас проливным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дождем…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44" y="4071942"/>
            <a:ext cx="278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Глава «Русского Дома в Ницце» </a:t>
            </a:r>
            <a:r>
              <a:rPr lang="ru-RU" dirty="0" err="1" smtClean="0"/>
              <a:t>Элен</a:t>
            </a:r>
            <a:r>
              <a:rPr lang="ru-RU" dirty="0" smtClean="0"/>
              <a:t> </a:t>
            </a:r>
            <a:r>
              <a:rPr lang="ru-RU" dirty="0" err="1" smtClean="0"/>
              <a:t>Метлов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071802" y="5715016"/>
            <a:ext cx="2786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Настоятель православного храма Ниццы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5343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6"/>
          <p:cNvSpPr txBox="1">
            <a:spLocks/>
          </p:cNvSpPr>
          <p:nvPr/>
        </p:nvSpPr>
        <p:spPr>
          <a:xfrm>
            <a:off x="3714744" y="142852"/>
            <a:ext cx="5286412" cy="114300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Но иногда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радовала и погожими деньками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…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G:\DCIM\Camera\IMG_20141111_1111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9016" y="1428736"/>
            <a:ext cx="6114984" cy="4586238"/>
          </a:xfrm>
          <a:prstGeom prst="rect">
            <a:avLst/>
          </a:prstGeom>
          <a:noFill/>
        </p:spPr>
      </p:pic>
      <p:pic>
        <p:nvPicPr>
          <p:cNvPr id="2051" name="Picture 3" descr="G:\DCIM\Camera\IMG_20141115_1444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3914837"/>
            <a:ext cx="3924217" cy="294316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6"/>
          <p:cNvSpPr txBox="1">
            <a:spLocks/>
          </p:cNvSpPr>
          <p:nvPr/>
        </p:nvSpPr>
        <p:spPr>
          <a:xfrm>
            <a:off x="428596" y="142852"/>
            <a:ext cx="8572560" cy="192882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Работа конференции проходила в университете София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Антиполис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расположившемся в бывшем особняке Дервиза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 descr="G:\DCIM\Camera\IMG_20141112_083723.jpg"/>
          <p:cNvPicPr>
            <a:picLocks noChangeAspect="1" noChangeArrowheads="1"/>
          </p:cNvPicPr>
          <p:nvPr/>
        </p:nvPicPr>
        <p:blipFill>
          <a:blip r:embed="rId2" cstate="print"/>
          <a:srcRect b="18319"/>
          <a:stretch>
            <a:fillRect/>
          </a:stretch>
        </p:blipFill>
        <p:spPr bwMode="auto">
          <a:xfrm>
            <a:off x="571472" y="2000240"/>
            <a:ext cx="7929618" cy="485776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1268760"/>
            <a:ext cx="3984967" cy="53352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1010" y="1268760"/>
            <a:ext cx="3984966" cy="533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343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19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9144000" cy="687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343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59496" y="1271245"/>
            <a:ext cx="3993765" cy="53532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528" y="1265551"/>
            <a:ext cx="4058464" cy="535892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59496" y="1271245"/>
            <a:ext cx="4013328" cy="53732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664" y="1258407"/>
            <a:ext cx="4013328" cy="53732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59495" y="1268760"/>
            <a:ext cx="3993765" cy="53589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285217"/>
            <a:ext cx="4032448" cy="537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343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ерспектива">
  <a:themeElements>
    <a:clrScheme name="Перспектива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Перспектив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587</TotalTime>
  <Words>210</Words>
  <Application>Microsoft Office PowerPoint</Application>
  <PresentationFormat>Экран (4:3)</PresentationFormat>
  <Paragraphs>28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Перспектива</vt:lpstr>
      <vt:lpstr>Столетие Первой Мировой Войны Международная конференция </vt:lpstr>
      <vt:lpstr>Первым пунктом программы было возложение венков к монументу воинам, погибшим в Первой мировой войне</vt:lpstr>
      <vt:lpstr>Объединенная делегация петербуржцев и нижегородцев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Company>SPBU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zarjour</dc:creator>
  <cp:lastModifiedBy>o.kruglikova</cp:lastModifiedBy>
  <cp:revision>48</cp:revision>
  <dcterms:created xsi:type="dcterms:W3CDTF">2014-11-25T12:35:33Z</dcterms:created>
  <dcterms:modified xsi:type="dcterms:W3CDTF">2014-12-09T12:55:19Z</dcterms:modified>
</cp:coreProperties>
</file>