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261" r:id="rId3"/>
    <p:sldId id="282" r:id="rId4"/>
    <p:sldId id="281" r:id="rId5"/>
    <p:sldId id="262" r:id="rId6"/>
    <p:sldId id="263" r:id="rId7"/>
    <p:sldId id="266" r:id="rId8"/>
    <p:sldId id="267" r:id="rId9"/>
    <p:sldId id="275" r:id="rId10"/>
    <p:sldId id="284" r:id="rId11"/>
    <p:sldId id="29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7010E-58F5-4C4D-83B5-7BEEEFB01D88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2BF7C-B553-451A-83C0-F5378C30F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8864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990000"/>
                </a:solidFill>
              </a:rPr>
              <a:t>University Ca' Foscari of Venice</a:t>
            </a:r>
            <a:endParaRPr lang="ru-RU" sz="4000" dirty="0"/>
          </a:p>
        </p:txBody>
      </p:sp>
      <p:pic>
        <p:nvPicPr>
          <p:cNvPr id="4098" name="Picture 2" descr="C:\Users\Юля\Desktop\Основные документы\My Pictures_Foto\Италия-14\Venice_июль 14_с телефона\IMG_0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Юля\Desktop\Основные документы\My Pictures_Foto\Италия-14\Venice_июль 14_с телефона\IMG_0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Юля\Desktop\Основные документы\My Pictures_Foto\Италия-14\Venice_июль 14_с телефона\IMG_0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1136"/>
            <a:ext cx="9144000" cy="4915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я\Desktop\Основные документы\My Pictures_Foto\Италия-14\Venice_июль 14_с телефона\IMG_0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Юля\Desktop\Основные документы\My Pictures_Foto\Италия-14\Venice_июль 14_с фотика\IMG_1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  <p:pic>
        <p:nvPicPr>
          <p:cNvPr id="16387" name="Picture 3" descr="C:\Users\Юля\Desktop\Основные документы\My Pictures_Foto\Италия-14\Venice_июль 14_с фотика\IMG_15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Юля\Desktop\Основные документы\My Pictures_Foto\Италия-14\Venice_июль 14_с фотика\IMG_15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Юля\Desktop\Основные документы\My Pictures_Foto\Италия-14\Venice_июль 14_с телефона\IMG_0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Юля\Desktop\Основные документы\My Pictures_Foto\Италия-14\Venice_июль 14_с телефона\IMG_0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Юля\Desktop\Основные документы\My Pictures_Foto\Италия-14\Venice_июль 14_с телефона\IMG_0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Юля\Desktop\Основные документы\My Pictures_Foto\Италия-14\Venice_июль 14_с телефона\IMG_08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Юля\Desktop\Основные документы\My Pictures_Foto\Италия-14\Venice_июль 14_с телефона\IMG_08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257</TotalTime>
  <Words>6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Юля</dc:creator>
  <cp:lastModifiedBy>Юля</cp:lastModifiedBy>
  <cp:revision>25</cp:revision>
  <dcterms:created xsi:type="dcterms:W3CDTF">2014-12-24T00:52:11Z</dcterms:created>
  <dcterms:modified xsi:type="dcterms:W3CDTF">2014-12-25T23:01:16Z</dcterms:modified>
</cp:coreProperties>
</file>