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7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1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C1AE-A732-4D1A-B27C-CB9A177587A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5879-E9B3-44E6-B67B-27E4C527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C1AE-A732-4D1A-B27C-CB9A177587A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5879-E9B3-44E6-B67B-27E4C527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C1AE-A732-4D1A-B27C-CB9A177587A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5879-E9B3-44E6-B67B-27E4C527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C1AE-A732-4D1A-B27C-CB9A177587A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5879-E9B3-44E6-B67B-27E4C527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C1AE-A732-4D1A-B27C-CB9A177587A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5879-E9B3-44E6-B67B-27E4C527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C1AE-A732-4D1A-B27C-CB9A177587A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5879-E9B3-44E6-B67B-27E4C527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C1AE-A732-4D1A-B27C-CB9A177587A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5879-E9B3-44E6-B67B-27E4C527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C1AE-A732-4D1A-B27C-CB9A177587A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5879-E9B3-44E6-B67B-27E4C527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C1AE-A732-4D1A-B27C-CB9A177587A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5879-E9B3-44E6-B67B-27E4C527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C1AE-A732-4D1A-B27C-CB9A177587A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5879-E9B3-44E6-B67B-27E4C527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C1AE-A732-4D1A-B27C-CB9A177587A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5879-E9B3-44E6-B67B-27E4C527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6C1AE-A732-4D1A-B27C-CB9A177587A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35879-E9B3-44E6-B67B-27E4C527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280920" cy="403244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andara" pitchFamily="34" charset="0"/>
                <a:ea typeface="Adobe Fan Heiti Std B" pitchFamily="34" charset="-128"/>
                <a:cs typeface="Arial" pitchFamily="34" charset="0"/>
              </a:rPr>
              <a:t>КОНКУРС </a:t>
            </a:r>
            <a:br>
              <a:rPr lang="ru-RU" sz="4800" b="1" dirty="0" smtClean="0">
                <a:solidFill>
                  <a:srgbClr val="FF0000"/>
                </a:solidFill>
                <a:latin typeface="Candara" pitchFamily="34" charset="0"/>
                <a:ea typeface="Adobe Fan Heiti Std B" pitchFamily="34" charset="-128"/>
                <a:cs typeface="Arial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andara" pitchFamily="34" charset="0"/>
                <a:ea typeface="Adobe Fan Heiti Std B" pitchFamily="34" charset="-128"/>
                <a:cs typeface="Arial" pitchFamily="34" charset="0"/>
              </a:rPr>
              <a:t>СОЦИАЛЬНОЙ РЕКЛАМЫ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Церемония </a:t>
            </a:r>
            <a:br>
              <a:rPr lang="ru-RU" sz="3200" b="1" dirty="0" smtClean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награждения победителей </a:t>
            </a:r>
            <a:endParaRPr lang="ru-RU" sz="3200" b="1" dirty="0">
              <a:solidFill>
                <a:schemeClr val="tx2"/>
              </a:solidFill>
              <a:latin typeface="Candara" pitchFamily="34" charset="0"/>
              <a:cs typeface="Arial" pitchFamily="34" charset="0"/>
            </a:endParaRPr>
          </a:p>
        </p:txBody>
      </p:sp>
      <p:pic>
        <p:nvPicPr>
          <p:cNvPr id="4" name="Рисунок 3" descr="НОВЫЙ-ЛОГОТИП_ВЕРТИКАЛ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3672704" cy="802586"/>
          </a:xfrm>
          <a:prstGeom prst="rect">
            <a:avLst/>
          </a:prstGeom>
        </p:spPr>
      </p:pic>
      <p:pic>
        <p:nvPicPr>
          <p:cNvPr id="5" name="Рисунок 4" descr="8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620688"/>
            <a:ext cx="2952624" cy="121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KONKURS SOC REKLAMI\Ксения Маренников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-23"/>
            <a:ext cx="4848984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KONKURS SOC REKLAMI\Ксения Маренников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925" y="0"/>
            <a:ext cx="48489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27860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D4178"/>
                </a:solidFill>
                <a:latin typeface="Candara" pitchFamily="34" charset="0"/>
                <a:cs typeface="Arial" pitchFamily="34" charset="0"/>
              </a:rPr>
              <a:t>Номинация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cs typeface="Arial" pitchFamily="34" charset="0"/>
              </a:rPr>
              <a:t>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2D4178"/>
                </a:solidFill>
                <a:latin typeface="Candara" pitchFamily="34" charset="0"/>
                <a:cs typeface="Arial" pitchFamily="34" charset="0"/>
              </a:rPr>
              <a:t>ЛУЧШИЙ СЛОГАН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1703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Глеб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КРАУКЛИШ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KONKURS SOC REKLAMI\Глеб Крауклиш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4857784" cy="6871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KONKURS SOC REKLAMI\Глеб Крауклиш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3938" y="1"/>
            <a:ext cx="48483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27860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D4178"/>
                </a:solidFill>
                <a:latin typeface="Candara" pitchFamily="34" charset="0"/>
                <a:cs typeface="Arial" pitchFamily="34" charset="0"/>
              </a:rPr>
              <a:t>Номинация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cs typeface="Arial" pitchFamily="34" charset="0"/>
              </a:rPr>
              <a:t>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2D4178"/>
                </a:solidFill>
                <a:latin typeface="Candara" pitchFamily="34" charset="0"/>
                <a:cs typeface="Arial" pitchFamily="34" charset="0"/>
              </a:rPr>
              <a:t>ЛУЧШИЙ ДИЗАЙН</a:t>
            </a:r>
            <a:r>
              <a:rPr lang="ru-RU" sz="5400" b="1" dirty="0" smtClean="0">
                <a:solidFill>
                  <a:srgbClr val="2D417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rgbClr val="2D4178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Павел ШНЕЙДЕР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Игорь РУМЯНЦЕВ</a:t>
            </a:r>
            <a:endParaRPr lang="ru-RU" sz="6000" b="1" dirty="0">
              <a:solidFill>
                <a:srgbClr val="FF0000"/>
              </a:solidFill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KONKURS SOC REKLAMI\Шнейдер и Румянцев\Работа_на_конкурс_социальной_рекламы_ШнейдерП_РумянцевИ_(лучший дизайн и лучший слоган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-24"/>
            <a:ext cx="4857784" cy="686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KONKURS SOC REKLAMI\Шнейдер и Румянцев\Работа_на_конкурс_социальной_рекламы_ШнейдерП_РумянцевИ_(лучший слоган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904" y="1"/>
            <a:ext cx="48514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280920" cy="2786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D4178"/>
                </a:solidFill>
                <a:latin typeface="Candara" pitchFamily="34" charset="0"/>
                <a:cs typeface="Arial" pitchFamily="34" charset="0"/>
              </a:rPr>
              <a:t>Номинация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cs typeface="Arial" pitchFamily="34" charset="0"/>
              </a:rPr>
              <a:t>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2D4178"/>
                </a:solidFill>
                <a:latin typeface="Candara" pitchFamily="34" charset="0"/>
                <a:cs typeface="Arial" pitchFamily="34" charset="0"/>
              </a:rPr>
              <a:t>ЛУЧШАЯ РЕКЛАМНАЯ </a:t>
            </a:r>
            <a:br>
              <a:rPr lang="ru-RU" b="1" dirty="0" smtClean="0">
                <a:solidFill>
                  <a:srgbClr val="2D4178"/>
                </a:solidFill>
                <a:latin typeface="Candara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2D4178"/>
                </a:solidFill>
                <a:latin typeface="Candara" pitchFamily="34" charset="0"/>
                <a:cs typeface="Arial" pitchFamily="34" charset="0"/>
              </a:rPr>
              <a:t>КАМПАНИЯ</a:t>
            </a:r>
            <a:r>
              <a:rPr lang="ru-RU" sz="4000" b="1" dirty="0" smtClean="0">
                <a:solidFill>
                  <a:srgbClr val="2D417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2D4178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56992"/>
            <a:ext cx="9144000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Ксения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МАРЕННИКОВА</a:t>
            </a:r>
            <a:endParaRPr lang="ru-RU" sz="6000" b="1" dirty="0">
              <a:solidFill>
                <a:srgbClr val="FF0000"/>
              </a:solidFill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KONKURS SOC REKLAMI\Ксения Маренников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925" y="1"/>
            <a:ext cx="48489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КОНКУРС  СОЦИАЛЬНОЙ РЕКЛАМЫ   Церемония  награждения победителей </vt:lpstr>
      <vt:lpstr>Номинация  ЛУЧШИЙ СЛОГАН </vt:lpstr>
      <vt:lpstr>Слайд 3</vt:lpstr>
      <vt:lpstr>Слайд 4</vt:lpstr>
      <vt:lpstr>Номинация  ЛУЧШИЙ ДИЗАЙН   </vt:lpstr>
      <vt:lpstr>Слайд 6</vt:lpstr>
      <vt:lpstr>Слайд 7</vt:lpstr>
      <vt:lpstr>Номинация  ЛУЧШАЯ РЕКЛАМНАЯ  КАМПАНИЯ  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СОЦИАЛЬНОЙ РЕКЛАМЫ   Церемония  награждения победителей</dc:title>
  <dc:creator>oso</dc:creator>
  <cp:lastModifiedBy>oso</cp:lastModifiedBy>
  <cp:revision>12</cp:revision>
  <dcterms:created xsi:type="dcterms:W3CDTF">2013-10-24T07:50:44Z</dcterms:created>
  <dcterms:modified xsi:type="dcterms:W3CDTF">2013-11-05T06:15:12Z</dcterms:modified>
</cp:coreProperties>
</file>