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3" r:id="rId2"/>
    <p:sldId id="256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61" r:id="rId11"/>
    <p:sldId id="260" r:id="rId12"/>
    <p:sldId id="276" r:id="rId13"/>
    <p:sldId id="271" r:id="rId14"/>
    <p:sldId id="272" r:id="rId15"/>
    <p:sldId id="273" r:id="rId16"/>
    <p:sldId id="274" r:id="rId17"/>
    <p:sldId id="257" r:id="rId18"/>
    <p:sldId id="258" r:id="rId19"/>
    <p:sldId id="275" r:id="rId20"/>
    <p:sldId id="259" r:id="rId21"/>
    <p:sldId id="262" r:id="rId22"/>
    <p:sldId id="277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51" autoAdjust="0"/>
  </p:normalViewPr>
  <p:slideViewPr>
    <p:cSldViewPr snapToGrid="0">
      <p:cViewPr>
        <p:scale>
          <a:sx n="60" d="100"/>
          <a:sy n="60" d="100"/>
        </p:scale>
        <p:origin x="-864" y="-9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34753DE-B0AF-41A3-9709-A021E2EEA336}" type="datetimeFigureOut">
              <a:rPr lang="ru-RU" smtClean="0"/>
              <a:pPr/>
              <a:t>16.04.2013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5E00ED5A-650F-44EA-9ABB-9A7C7173DE12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960262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753DE-B0AF-41A3-9709-A021E2EEA336}" type="datetimeFigureOut">
              <a:rPr lang="ru-RU" smtClean="0"/>
              <a:pPr/>
              <a:t>16.04.2013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ED5A-650F-44EA-9ABB-9A7C7173DE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1384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753DE-B0AF-41A3-9709-A021E2EEA336}" type="datetimeFigureOut">
              <a:rPr lang="ru-RU" smtClean="0"/>
              <a:pPr/>
              <a:t>16.04.2013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ED5A-650F-44EA-9ABB-9A7C7173DE12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16836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753DE-B0AF-41A3-9709-A021E2EEA336}" type="datetimeFigureOut">
              <a:rPr lang="ru-RU" smtClean="0"/>
              <a:pPr/>
              <a:t>16.04.2013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ED5A-650F-44EA-9ABB-9A7C7173DE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375810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753DE-B0AF-41A3-9709-A021E2EEA336}" type="datetimeFigureOut">
              <a:rPr lang="ru-RU" smtClean="0"/>
              <a:pPr/>
              <a:t>16.04.2013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ED5A-650F-44EA-9ABB-9A7C7173DE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4252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753DE-B0AF-41A3-9709-A021E2EEA336}" type="datetimeFigureOut">
              <a:rPr lang="ru-RU" smtClean="0"/>
              <a:pPr/>
              <a:t>16.04.2013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ED5A-650F-44EA-9ABB-9A7C7173DE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5931349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753DE-B0AF-41A3-9709-A021E2EEA336}" type="datetimeFigureOut">
              <a:rPr lang="ru-RU" smtClean="0"/>
              <a:pPr/>
              <a:t>16.04.2013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ED5A-650F-44EA-9ABB-9A7C7173DE12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1437070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753DE-B0AF-41A3-9709-A021E2EEA336}" type="datetimeFigureOut">
              <a:rPr lang="ru-RU" smtClean="0"/>
              <a:pPr/>
              <a:t>16.04.2013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ED5A-650F-44EA-9ABB-9A7C7173DE12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3547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753DE-B0AF-41A3-9709-A021E2EEA336}" type="datetimeFigureOut">
              <a:rPr lang="ru-RU" smtClean="0"/>
              <a:pPr/>
              <a:t>16.04.2013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ED5A-650F-44EA-9ABB-9A7C7173DE12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390876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753DE-B0AF-41A3-9709-A021E2EEA336}" type="datetimeFigureOut">
              <a:rPr lang="ru-RU" smtClean="0"/>
              <a:pPr/>
              <a:t>16.04.2013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ED5A-650F-44EA-9ABB-9A7C7173DE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69760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753DE-B0AF-41A3-9709-A021E2EEA336}" type="datetimeFigureOut">
              <a:rPr lang="ru-RU" smtClean="0"/>
              <a:pPr/>
              <a:t>16.04.2013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ED5A-650F-44EA-9ABB-9A7C7173DE12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535437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753DE-B0AF-41A3-9709-A021E2EEA336}" type="datetimeFigureOut">
              <a:rPr lang="ru-RU" smtClean="0"/>
              <a:pPr/>
              <a:t>16.04.2013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ED5A-650F-44EA-9ABB-9A7C7173DE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92882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753DE-B0AF-41A3-9709-A021E2EEA336}" type="datetimeFigureOut">
              <a:rPr lang="ru-RU" smtClean="0"/>
              <a:pPr/>
              <a:t>16.04.2013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ED5A-650F-44EA-9ABB-9A7C7173DE12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282970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753DE-B0AF-41A3-9709-A021E2EEA336}" type="datetimeFigureOut">
              <a:rPr lang="ru-RU" smtClean="0"/>
              <a:pPr/>
              <a:t>16.04.2013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ED5A-650F-44EA-9ABB-9A7C7173DE12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233624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753DE-B0AF-41A3-9709-A021E2EEA336}" type="datetimeFigureOut">
              <a:rPr lang="ru-RU" smtClean="0"/>
              <a:pPr/>
              <a:t>16.04.2013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ED5A-650F-44EA-9ABB-9A7C7173DE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79263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753DE-B0AF-41A3-9709-A021E2EEA336}" type="datetimeFigureOut">
              <a:rPr lang="ru-RU" smtClean="0"/>
              <a:pPr/>
              <a:t>16.04.2013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ED5A-650F-44EA-9ABB-9A7C7173DE12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898952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753DE-B0AF-41A3-9709-A021E2EEA336}" type="datetimeFigureOut">
              <a:rPr lang="ru-RU" smtClean="0"/>
              <a:pPr/>
              <a:t>16.04.2013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ED5A-650F-44EA-9ABB-9A7C7173DE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08005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34753DE-B0AF-41A3-9709-A021E2EEA336}" type="datetimeFigureOut">
              <a:rPr lang="ru-RU" smtClean="0"/>
              <a:pPr/>
              <a:t>16.04.2013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E00ED5A-650F-44EA-9ABB-9A7C7173DE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3532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фэ\x_4b1137cd.jpg"/>
          <p:cNvPicPr>
            <a:picLocks noChangeAspect="1" noChangeArrowheads="1"/>
          </p:cNvPicPr>
          <p:nvPr/>
        </p:nvPicPr>
        <p:blipFill>
          <a:blip r:embed="rId2" cstate="print">
            <a:lum contrast="-30000"/>
          </a:blip>
          <a:srcRect/>
          <a:stretch>
            <a:fillRect/>
          </a:stretch>
        </p:blipFill>
        <p:spPr bwMode="auto">
          <a:xfrm>
            <a:off x="1" y="-243688"/>
            <a:ext cx="12192000" cy="811454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Профессиональное досье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4722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7287" y="478971"/>
            <a:ext cx="8571409" cy="57911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День в истории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59429" y="1399224"/>
            <a:ext cx="8231735" cy="46303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14705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6693" y="494453"/>
            <a:ext cx="9276804" cy="785708"/>
          </a:xfrm>
        </p:spPr>
        <p:txBody>
          <a:bodyPr/>
          <a:lstStyle/>
          <a:p>
            <a:r>
              <a:rPr lang="ru-RU" dirty="0" smtClean="0"/>
              <a:t>«Самое  время»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62708" y="1445623"/>
            <a:ext cx="7766675" cy="43687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49931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:\фэ\UwaKij8GqK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728" b="3872"/>
          <a:stretch>
            <a:fillRect/>
          </a:stretch>
        </p:blipFill>
        <p:spPr bwMode="auto">
          <a:xfrm>
            <a:off x="2888975" y="662609"/>
            <a:ext cx="4983599" cy="56056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Гипер-пчела\Documents\IMG_28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689413" y="31286"/>
            <a:ext cx="2761943" cy="4142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19" name="Picture 3" descr="C:\Users\Гипер-пчела\Documents\IMG_28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730943" y="2808025"/>
            <a:ext cx="2736087" cy="4104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0" name="Picture 4" descr="C:\Users\Гипер-пчела\Documents\IMG_28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104222" y="265048"/>
            <a:ext cx="4293701" cy="6440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C:\Users\Гипер-пчела\Documents\IMG_28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1999" cy="80948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О, этот сладкий момент, когда тебя узнают на улице!</a:t>
            </a:r>
            <a:endParaRPr lang="ru-RU" dirty="0"/>
          </a:p>
        </p:txBody>
      </p:sp>
      <p:pic>
        <p:nvPicPr>
          <p:cNvPr id="36866" name="Picture 2" descr="C:\Users\Гипер-пчела\Documents\IMG_28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8702" r="20242" b="25175"/>
          <a:stretch>
            <a:fillRect/>
          </a:stretch>
        </p:blipFill>
        <p:spPr bwMode="auto">
          <a:xfrm rot="16200000">
            <a:off x="1871857" y="1673073"/>
            <a:ext cx="3180522" cy="5108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7" name="Picture 3" descr="C:\Users\Гипер-пчела\Documents\IMG_2822.JPG"/>
          <p:cNvPicPr>
            <a:picLocks noChangeAspect="1" noChangeArrowheads="1"/>
          </p:cNvPicPr>
          <p:nvPr/>
        </p:nvPicPr>
        <p:blipFill>
          <a:blip r:embed="rId2" cstate="print"/>
          <a:srcRect l="7629" t="10882" r="64802" b="32057"/>
          <a:stretch>
            <a:fillRect/>
          </a:stretch>
        </p:blipFill>
        <p:spPr bwMode="auto">
          <a:xfrm rot="16200000">
            <a:off x="6807108" y="1983320"/>
            <a:ext cx="3255803" cy="4492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41" t="3892" r="1818" b="15242"/>
          <a:stretch>
            <a:fillRect/>
          </a:stretch>
        </p:blipFill>
        <p:spPr bwMode="auto">
          <a:xfrm>
            <a:off x="980661" y="609600"/>
            <a:ext cx="10588486" cy="5526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8170" y="461554"/>
            <a:ext cx="9198427" cy="41123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Радио факультета журналистики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17136" t="27493" r="20226" b="2881"/>
          <a:stretch/>
        </p:blipFill>
        <p:spPr>
          <a:xfrm>
            <a:off x="859167" y="1110029"/>
            <a:ext cx="3788228" cy="25256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0118" y="987135"/>
            <a:ext cx="4485086" cy="25341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72808" y="3348288"/>
            <a:ext cx="4622248" cy="28156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9167" y="3148784"/>
            <a:ext cx="4617301" cy="31331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48084" y="1142613"/>
            <a:ext cx="3258090" cy="28619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96148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9095" y="972955"/>
            <a:ext cx="9866288" cy="45239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060763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578" b="6185"/>
          <a:stretch>
            <a:fillRect/>
          </a:stretch>
        </p:blipFill>
        <p:spPr bwMode="auto">
          <a:xfrm>
            <a:off x="1325216" y="728870"/>
            <a:ext cx="9528313" cy="5433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Что натворила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за </a:t>
            </a:r>
            <a:r>
              <a:rPr lang="ru-RU" dirty="0" smtClean="0"/>
              <a:t>4 года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Анастасия Васильева</a:t>
            </a:r>
            <a:endParaRPr lang="ru-RU" sz="4000" dirty="0"/>
          </a:p>
        </p:txBody>
      </p:sp>
    </p:spTree>
    <p:extLst>
      <p:ext uri="{BB962C8B-B14F-4D97-AF65-F5344CB8AC3E}">
        <p14:creationId xmlns="" xmlns:p14="http://schemas.microsoft.com/office/powerpoint/2010/main" val="7347228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364" t="24157" r="-364" b="15974"/>
          <a:stretch/>
        </p:blipFill>
        <p:spPr>
          <a:xfrm>
            <a:off x="8913886" y="478971"/>
            <a:ext cx="2389839" cy="9927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5611" y="975359"/>
            <a:ext cx="5457474" cy="21911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4023" y="3967816"/>
            <a:ext cx="5370389" cy="20455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83085" y="1364537"/>
            <a:ext cx="4804347" cy="18803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88255" y="3910108"/>
            <a:ext cx="5480779" cy="21033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62462" y="2881855"/>
            <a:ext cx="5083900" cy="18996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8046632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7" name="Picture 1" descr="F:\фэ\hr5UhkkWnv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978" y="591931"/>
            <a:ext cx="3793066" cy="5689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Président lolande"/>
          <p:cNvPicPr>
            <a:picLocks noChangeAspect="1" noChangeArrowheads="1"/>
          </p:cNvPicPr>
          <p:nvPr/>
        </p:nvPicPr>
        <p:blipFill>
          <a:blip r:embed="rId3" cstate="print"/>
          <a:srcRect l="-1372" t="-1607" b="6165"/>
          <a:stretch>
            <a:fillRect/>
          </a:stretch>
        </p:blipFill>
        <p:spPr bwMode="auto">
          <a:xfrm>
            <a:off x="5194852" y="436469"/>
            <a:ext cx="5923722" cy="5950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5355855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Как спят китайцы"/>
          <p:cNvPicPr>
            <a:picLocks noChangeAspect="1" noChangeArrowheads="1"/>
          </p:cNvPicPr>
          <p:nvPr/>
        </p:nvPicPr>
        <p:blipFill>
          <a:blip r:embed="rId2" cstate="print"/>
          <a:srcRect t="13043"/>
          <a:stretch>
            <a:fillRect/>
          </a:stretch>
        </p:blipFill>
        <p:spPr bwMode="auto">
          <a:xfrm>
            <a:off x="1" y="0"/>
            <a:ext cx="12192000" cy="688183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93914" y="344556"/>
            <a:ext cx="6268277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 Спасибо за внимание!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5159" y="491803"/>
            <a:ext cx="9601196" cy="70089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Школьные годы чудесные</a:t>
            </a:r>
            <a:endParaRPr lang="ru-RU" b="1" dirty="0"/>
          </a:p>
        </p:txBody>
      </p:sp>
      <p:pic>
        <p:nvPicPr>
          <p:cNvPr id="2050" name="Picture 2" descr="C:\Users\Гипер-пчела\Documents\IMG_28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5884" y="1392842"/>
            <a:ext cx="3101733" cy="46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Гипер-пчела\Documents\IMG_2805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6188767" y="1264867"/>
            <a:ext cx="3255930" cy="4883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Гипер-пчела\Documents\IMG_28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671" y="470848"/>
            <a:ext cx="3971499" cy="5957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4" name="Picture 12" descr="C:\Users\Гипер-пчела\Documents\IMG_28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37469" y="23398706"/>
            <a:ext cx="6931924" cy="4621283"/>
          </a:xfrm>
          <a:prstGeom prst="rect">
            <a:avLst/>
          </a:prstGeom>
          <a:noFill/>
        </p:spPr>
      </p:pic>
      <p:pic>
        <p:nvPicPr>
          <p:cNvPr id="3085" name="Picture 13" descr="C:\Users\Гипер-пчела\Documents\IMG_28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4857" y="474639"/>
            <a:ext cx="3556378" cy="325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6" name="Picture 14" descr="C:\Users\Гипер-пчела\Documents\IMG_28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2151" y="3813412"/>
            <a:ext cx="3706503" cy="2471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7" name="Picture 15" descr="C:\Users\Гипер-пчела\Documents\IMG_28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15953" y="4836994"/>
            <a:ext cx="3398292" cy="1397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8" name="Picture 16" descr="C:\Users\Гипер-пчела\Documents\IMG_28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20418" y="551597"/>
            <a:ext cx="3481566" cy="2321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9" name="Picture 17" descr="C:\Users\Гипер-пчела\Documents\IMG_28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15952" y="2939953"/>
            <a:ext cx="3396833" cy="2264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Гипер-пчела\Documents\IMG_28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445" y="543339"/>
            <a:ext cx="8666922" cy="5777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Гипер-пчела\Documents\IMG_28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884621" y="1554872"/>
            <a:ext cx="5684484" cy="3789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D:\папка\гаудеамус\IMG_23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057963"/>
            <a:ext cx="12192000" cy="812799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678017" y="-243653"/>
            <a:ext cx="7301948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000" dirty="0" smtClean="0"/>
              <a:t>Мой первый курс, мой курс бесценный</a:t>
            </a:r>
            <a:endParaRPr lang="ru-RU" sz="4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D:\папка\гаудеамус\Новая папка\IMG_37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6482" b="8484"/>
          <a:stretch>
            <a:fillRect/>
          </a:stretch>
        </p:blipFill>
        <p:spPr bwMode="auto">
          <a:xfrm>
            <a:off x="718931" y="450574"/>
            <a:ext cx="10426148" cy="59104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7597" r="34702" b="14143"/>
          <a:stretch>
            <a:fillRect/>
          </a:stretch>
        </p:blipFill>
        <p:spPr bwMode="auto">
          <a:xfrm>
            <a:off x="954157" y="627948"/>
            <a:ext cx="10124661" cy="5645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http://7157948.ru/wp-content/gallery/mshinskaya/img_0187.jpg"/>
          <p:cNvPicPr>
            <a:picLocks noChangeAspect="1" noChangeArrowheads="1"/>
          </p:cNvPicPr>
          <p:nvPr/>
        </p:nvPicPr>
        <p:blipFill>
          <a:blip r:embed="rId2" cstate="print"/>
          <a:srcRect l="19175" r="10740" b="3398"/>
          <a:stretch>
            <a:fillRect/>
          </a:stretch>
        </p:blipFill>
        <p:spPr bwMode="auto">
          <a:xfrm>
            <a:off x="6308035" y="702365"/>
            <a:ext cx="5102087" cy="5274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4" name="AutoShape 2" descr="http://viperson.ru/data/200811/levweglo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6" name="Picture 4" descr="http://viperson.ru/data/200811/levweglov.JPG"/>
          <p:cNvPicPr>
            <a:picLocks noChangeAspect="1" noChangeArrowheads="1"/>
          </p:cNvPicPr>
          <p:nvPr/>
        </p:nvPicPr>
        <p:blipFill>
          <a:blip r:embed="rId3" cstate="print"/>
          <a:srcRect l="17627" r="13273"/>
          <a:stretch>
            <a:fillRect/>
          </a:stretch>
        </p:blipFill>
        <p:spPr bwMode="auto">
          <a:xfrm>
            <a:off x="901148" y="781879"/>
            <a:ext cx="5406887" cy="5202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A2BEDC8B-F191-493B-BA33-0F4F800A89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142</TotalTime>
  <Words>43</Words>
  <Application>Microsoft Office PowerPoint</Application>
  <PresentationFormat>Произвольный</PresentationFormat>
  <Paragraphs>10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Натуральные материалы</vt:lpstr>
      <vt:lpstr>Профессиональное досье</vt:lpstr>
      <vt:lpstr>Что натворила  за 4 года</vt:lpstr>
      <vt:lpstr>Школьные годы чудесные</vt:lpstr>
      <vt:lpstr>Слайд 4</vt:lpstr>
      <vt:lpstr>Слайд 5</vt:lpstr>
      <vt:lpstr>Слайд 6</vt:lpstr>
      <vt:lpstr>Слайд 7</vt:lpstr>
      <vt:lpstr>Слайд 8</vt:lpstr>
      <vt:lpstr>Слайд 9</vt:lpstr>
      <vt:lpstr>День в истории</vt:lpstr>
      <vt:lpstr>«Самое  время»</vt:lpstr>
      <vt:lpstr>Слайд 12</vt:lpstr>
      <vt:lpstr>Слайд 13</vt:lpstr>
      <vt:lpstr>Слайд 14</vt:lpstr>
      <vt:lpstr>О, этот сладкий момент, когда тебя узнают на улице!</vt:lpstr>
      <vt:lpstr>Слайд 16</vt:lpstr>
      <vt:lpstr>Радио факультета журналистики</vt:lpstr>
      <vt:lpstr>Слайд 18</vt:lpstr>
      <vt:lpstr>Слайд 19</vt:lpstr>
      <vt:lpstr>Слайд 20</vt:lpstr>
      <vt:lpstr>Слайд 21</vt:lpstr>
      <vt:lpstr>Слайд 22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Что натворила за 4 года журфака</dc:title>
  <dc:creator>forjur@yandex.ru</dc:creator>
  <cp:lastModifiedBy>l.feshchenko</cp:lastModifiedBy>
  <cp:revision>15</cp:revision>
  <dcterms:created xsi:type="dcterms:W3CDTF">2013-04-06T12:00:29Z</dcterms:created>
  <dcterms:modified xsi:type="dcterms:W3CDTF">2013-04-16T17:59:16Z</dcterms:modified>
</cp:coreProperties>
</file>