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7" r:id="rId5"/>
    <p:sldId id="260" r:id="rId6"/>
    <p:sldId id="272" r:id="rId7"/>
    <p:sldId id="264" r:id="rId8"/>
    <p:sldId id="259" r:id="rId9"/>
    <p:sldId id="261" r:id="rId10"/>
    <p:sldId id="275" r:id="rId11"/>
    <p:sldId id="262" r:id="rId12"/>
    <p:sldId id="263" r:id="rId13"/>
    <p:sldId id="265" r:id="rId14"/>
    <p:sldId id="266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24" autoAdjust="0"/>
  </p:normalViewPr>
  <p:slideViewPr>
    <p:cSldViewPr>
      <p:cViewPr>
        <p:scale>
          <a:sx n="80" d="100"/>
          <a:sy n="80" d="100"/>
        </p:scale>
        <p:origin x="-852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pecrep_kuda_ukhodit_detstvo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0;&#1051;&#1040;&#1052;&#1045;&#1053;&#1050;&#1054;~1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3;&#1072;&#1088;&#1077;&#1079;&#1082;&#1072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3;&#1072;&#1088;&#1077;&#1079;&#1082;&#1072;.%20&#1042;&#1077;&#1076;&#1077;&#1085;&#1080;&#1077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ocuments\Профдосье\1065118-Clipart-Red-Quality-Control-Approved-Stamp-Royalty-Free-Vector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0000">
            <a:off x="6857195" y="2763477"/>
            <a:ext cx="1944216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88640"/>
            <a:ext cx="6228184" cy="2808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Impact" pitchFamily="34" charset="0"/>
              </a:rPr>
              <a:t>Профессиональное досье</a:t>
            </a:r>
            <a:br>
              <a:rPr lang="ru-RU" dirty="0" smtClean="0">
                <a:latin typeface="Impact" pitchFamily="34" charset="0"/>
              </a:rPr>
            </a:br>
            <a:r>
              <a:rPr lang="ru-RU" dirty="0" smtClean="0">
                <a:latin typeface="Impact" pitchFamily="34" charset="0"/>
              </a:rPr>
              <a:t> Яны </a:t>
            </a:r>
            <a:r>
              <a:rPr lang="ru-RU" dirty="0" err="1" smtClean="0">
                <a:latin typeface="Impact" pitchFamily="34" charset="0"/>
              </a:rPr>
              <a:t>Гаранько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45224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тудентки 4 </a:t>
            </a:r>
            <a:r>
              <a:rPr lang="ru-RU" dirty="0" smtClean="0">
                <a:solidFill>
                  <a:schemeClr val="tx1"/>
                </a:solidFill>
              </a:rPr>
              <a:t>курса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ф</a:t>
            </a:r>
            <a:r>
              <a:rPr lang="ru-RU" dirty="0" smtClean="0">
                <a:solidFill>
                  <a:schemeClr val="tx1"/>
                </a:solidFill>
              </a:rPr>
              <a:t>акультета </a:t>
            </a:r>
            <a:r>
              <a:rPr lang="ru-RU" dirty="0" smtClean="0">
                <a:solidFill>
                  <a:schemeClr val="tx1"/>
                </a:solidFill>
              </a:rPr>
              <a:t>журналистики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</a:t>
            </a:r>
            <a:r>
              <a:rPr lang="ru-RU" dirty="0" smtClean="0">
                <a:solidFill>
                  <a:schemeClr val="tx1"/>
                </a:solidFill>
              </a:rPr>
              <a:t>афедры </a:t>
            </a:r>
            <a:r>
              <a:rPr lang="ru-RU" dirty="0" err="1" smtClean="0">
                <a:solidFill>
                  <a:schemeClr val="tx1"/>
                </a:solidFill>
              </a:rPr>
              <a:t>телерадиожурналистики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ony\Picture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40000">
            <a:off x="526798" y="1105540"/>
            <a:ext cx="3052231" cy="361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Снять специальный репортаж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specrep_kuda_ukhodit_detstv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5732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Однажды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пристраститься </a:t>
            </a:r>
            <a:b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моде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C:\Users\Sony\Documents\Профдосье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282110" y="1530338"/>
            <a:ext cx="5251351" cy="3551373"/>
          </a:xfrm>
          <a:prstGeom prst="rect">
            <a:avLst/>
          </a:prstGeom>
          <a:noFill/>
        </p:spPr>
      </p:pic>
      <p:pic>
        <p:nvPicPr>
          <p:cNvPr id="18435" name="Picture 3" descr="C:\Users\Sony\Documents\Профдосье\e204bcfe8ad816f2acd83886ba2c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20000">
            <a:off x="4268800" y="2919089"/>
            <a:ext cx="448238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Вернуться в </a:t>
            </a: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IUni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Sony\Documents\Профдось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604448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1916832"/>
            <a:ext cx="14401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Работать в выходные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44" t="4655" r="20185" b="16219"/>
          <a:stretch>
            <a:fillRect/>
          </a:stretch>
        </p:blipFill>
        <p:spPr bwMode="auto">
          <a:xfrm>
            <a:off x="395536" y="3853303"/>
            <a:ext cx="3888432" cy="300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929" t="7375" r="22678" b="17140"/>
          <a:stretch>
            <a:fillRect/>
          </a:stretch>
        </p:blipFill>
        <p:spPr bwMode="auto">
          <a:xfrm>
            <a:off x="4716016" y="3861048"/>
            <a:ext cx="398229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&amp;Scy;&amp;iecy;&amp;jcy;&amp;chcy;&amp;a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5007"/>
            <a:ext cx="9144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Сделать свою программу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ФЛАМЕНКО~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000125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ony\Documents\Профдосье\Награды и конкурсы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0">
            <a:off x="3814791" y="2869407"/>
            <a:ext cx="5057081" cy="3576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Стараться не зря!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Sony\Documents\Профдосье\Награды и конкурсы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291900" y="2358667"/>
            <a:ext cx="5424515" cy="3836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Sony\Documents\Профдосье\Награды и конкурсы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84784"/>
            <a:ext cx="4937070" cy="3491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Любить по-испански!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Users\Sony\Pictures\Untitled Export\IMG_8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245" cy="6858000"/>
          </a:xfrm>
          <a:prstGeom prst="rect">
            <a:avLst/>
          </a:prstGeom>
          <a:noFill/>
        </p:spPr>
      </p:pic>
      <p:pic>
        <p:nvPicPr>
          <p:cNvPr id="3077" name="Picture 5" descr="http://cs403326.vk.me/v403326244/1fc/Z2TbgVWPj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-6705"/>
            <a:ext cx="4572000" cy="686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Не забывать о детях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Sony\Documents\Профдосье\Награды и конкурсы\IMG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268" y="1196752"/>
            <a:ext cx="3666310" cy="5184576"/>
          </a:xfrm>
          <a:prstGeom prst="rect">
            <a:avLst/>
          </a:prstGeom>
          <a:noFill/>
        </p:spPr>
      </p:pic>
      <p:pic>
        <p:nvPicPr>
          <p:cNvPr id="2051" name="Picture 3" descr="C:\Users\Sony\Desktop\Фестиваль - flamencOle\ФИН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60891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Продолжать трудиться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http://dat.etsit.upm.es/%7Eluciano/blog/wp-content/uploads/2009/09/canales-tv-esp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279292" cy="4207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Sony\Desktop\картин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240360" cy="187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От редактора до редактора</a:t>
            </a:r>
            <a:b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</a:b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Что потребовалось мне?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Sony\Documents\Профдосье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3854471" y="4718919"/>
            <a:ext cx="5206594" cy="1410734"/>
          </a:xfrm>
          <a:prstGeom prst="rect">
            <a:avLst/>
          </a:prstGeom>
          <a:noFill/>
        </p:spPr>
      </p:pic>
      <p:pic>
        <p:nvPicPr>
          <p:cNvPr id="2052" name="Picture 4" descr="http://www.5-tv.ru/shared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44824"/>
            <a:ext cx="1960612" cy="3136982"/>
          </a:xfrm>
          <a:prstGeom prst="rect">
            <a:avLst/>
          </a:prstGeom>
          <a:noFill/>
        </p:spPr>
      </p:pic>
      <p:pic>
        <p:nvPicPr>
          <p:cNvPr id="2053" name="Picture 5" descr="C:\Users\Sony\Documents\Профдосье\Сюжеты - самое время\a_c3c88f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2562225" cy="1104900"/>
          </a:xfrm>
          <a:prstGeom prst="rect">
            <a:avLst/>
          </a:prstGeom>
          <a:noFill/>
        </p:spPr>
      </p:pic>
      <p:pic>
        <p:nvPicPr>
          <p:cNvPr id="2055" name="Picture 7" descr="http://cs5590.vkontakte.ru/u428340/-14/x_5cd407d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72816"/>
            <a:ext cx="2265040" cy="226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Sony\Documents\Профдосье\2x2\5_отв.секрет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266876"/>
            <a:ext cx="4131138" cy="2591124"/>
          </a:xfrm>
          <a:prstGeom prst="rect">
            <a:avLst/>
          </a:prstGeom>
          <a:noFill/>
        </p:spPr>
      </p:pic>
      <p:pic>
        <p:nvPicPr>
          <p:cNvPr id="16386" name="Picture 2" descr="C:\Users\Sony\Documents\Профдосье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60000">
            <a:off x="380376" y="1246309"/>
            <a:ext cx="3959122" cy="436820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Первая должность – первая гордость</a:t>
            </a:r>
            <a:endParaRPr lang="ru-RU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6387" name="Picture 3" descr="C:\Users\Sony\Documents\Профдосье\2x2\3_ 1 курс. материал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230928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1052736"/>
            <a:ext cx="28803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ny\Pictures\a_f9146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0">
            <a:off x="6255479" y="-43667"/>
            <a:ext cx="2283707" cy="393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«Научите меня всему!»</a:t>
            </a:r>
            <a:endParaRPr lang="ru-RU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9461" name="Picture 5" descr="http://cs4298.vk.me/u3301178/123736563/z_7f88c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935809" cy="2632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4" name="Picture 8" descr="C:\Users\Sony\Documents\Профдосье\р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36350"/>
            <a:ext cx="3438760" cy="242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3" name="Picture 7" descr="http://cs4298.vk.me/u3301178/123736563/z_8d17f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900985" cy="260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6000" t="-30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0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Стать </a:t>
            </a:r>
            <a:r>
              <a:rPr lang="ru-RU" sz="40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продюсером </a:t>
            </a:r>
            <a:r>
              <a:rPr lang="ru-RU" sz="40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передачи о науке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 descr="C:\Users\Sony\Documents\Профдосье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33821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629" name="Picture 5" descr="C:\Users\Sony\Documents\Профдосье\3 декабр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3566833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резк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000125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ES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Узнать все о растениях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3" name="Picture 1" descr="C:\Users\Sony\Documents\Профдосье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736" y="3284984"/>
            <a:ext cx="4358859" cy="312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Sony\Documents\Профдосье\14 нояб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0000">
            <a:off x="253889" y="3880108"/>
            <a:ext cx="3332029" cy="2636912"/>
          </a:xfrm>
          <a:prstGeom prst="rect">
            <a:avLst/>
          </a:prstGeom>
          <a:noFill/>
        </p:spPr>
      </p:pic>
      <p:pic>
        <p:nvPicPr>
          <p:cNvPr id="17411" name="Picture 3" descr="C:\Users\Sony\Documents\Профдосье\23 м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000">
            <a:off x="5552621" y="4304217"/>
            <a:ext cx="3380152" cy="2539492"/>
          </a:xfrm>
          <a:prstGeom prst="rect">
            <a:avLst/>
          </a:prstGeom>
          <a:noFill/>
        </p:spPr>
      </p:pic>
      <p:pic>
        <p:nvPicPr>
          <p:cNvPr id="17412" name="Picture 4" descr="C:\Users\Sony\Documents\Профдосье\25 февра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384376" cy="2614139"/>
          </a:xfrm>
          <a:prstGeom prst="rect">
            <a:avLst/>
          </a:prstGeom>
          <a:noFill/>
        </p:spPr>
      </p:pic>
      <p:pic>
        <p:nvPicPr>
          <p:cNvPr id="17413" name="Picture 5" descr="C:\Users\Sony\Documents\Профдосье\совмест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0000">
            <a:off x="5483662" y="1357559"/>
            <a:ext cx="3444667" cy="2592288"/>
          </a:xfrm>
          <a:prstGeom prst="rect">
            <a:avLst/>
          </a:prstGeom>
          <a:noFill/>
        </p:spPr>
      </p:pic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Оказаться в шаге от мечты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C:\Users\Sony\Documents\Профдосье\14 октябр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00000">
            <a:off x="2192700" y="2033024"/>
            <a:ext cx="4468471" cy="343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Попробовать себя в роли ведущей</a:t>
            </a:r>
            <a: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9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Нарезка. Ведени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000125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</TotalTime>
  <Words>19</Words>
  <Application>Microsoft Office PowerPoint</Application>
  <PresentationFormat>Экран (4:3)</PresentationFormat>
  <Paragraphs>21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Профессиональное досье  Яны Гаранько</vt:lpstr>
      <vt:lpstr>   От редактора до редактора Что потребовалось мне?   </vt:lpstr>
      <vt:lpstr>Первая должность – первая гордость</vt:lpstr>
      <vt:lpstr>«Научите меня всему!»</vt:lpstr>
      <vt:lpstr>    Стать продюсером передачи о науке   </vt:lpstr>
      <vt:lpstr>Слайд 6</vt:lpstr>
      <vt:lpstr>    Узнать все о растениях   </vt:lpstr>
      <vt:lpstr>   Оказаться в шаге от мечты   </vt:lpstr>
      <vt:lpstr>   Попробовать себя в роли ведущей   </vt:lpstr>
      <vt:lpstr>   Снять специальный репортаж   </vt:lpstr>
      <vt:lpstr>    Однажды пристраститься  к моде   </vt:lpstr>
      <vt:lpstr>    Вернуться в IUni   </vt:lpstr>
      <vt:lpstr>    Работать в выходные   </vt:lpstr>
      <vt:lpstr>    Сделать свою программу   </vt:lpstr>
      <vt:lpstr>    Стараться не зря!   </vt:lpstr>
      <vt:lpstr>    Любить по-испански!   </vt:lpstr>
      <vt:lpstr>    Не забывать о детях   </vt:lpstr>
      <vt:lpstr>    Продолжать трудиться   </vt:lpstr>
      <vt:lpstr>    Спасибо за внимание!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досье  Яны Гаранько</dc:title>
  <dc:creator>Sony</dc:creator>
  <cp:lastModifiedBy>l.feshchenko</cp:lastModifiedBy>
  <cp:revision>49</cp:revision>
  <dcterms:created xsi:type="dcterms:W3CDTF">2013-03-10T17:47:33Z</dcterms:created>
  <dcterms:modified xsi:type="dcterms:W3CDTF">2013-04-16T18:02:13Z</dcterms:modified>
</cp:coreProperties>
</file>