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6A83-12EF-4E6C-85FD-1F846AD14E8A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3D65-97DC-4D53-B047-D2F6C72BF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6A83-12EF-4E6C-85FD-1F846AD14E8A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3D65-97DC-4D53-B047-D2F6C72BF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6A83-12EF-4E6C-85FD-1F846AD14E8A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3D65-97DC-4D53-B047-D2F6C72BF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6A83-12EF-4E6C-85FD-1F846AD14E8A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3D65-97DC-4D53-B047-D2F6C72BF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6A83-12EF-4E6C-85FD-1F846AD14E8A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3D65-97DC-4D53-B047-D2F6C72BF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6A83-12EF-4E6C-85FD-1F846AD14E8A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3D65-97DC-4D53-B047-D2F6C72BF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6A83-12EF-4E6C-85FD-1F846AD14E8A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3D65-97DC-4D53-B047-D2F6C72BF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6A83-12EF-4E6C-85FD-1F846AD14E8A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3D65-97DC-4D53-B047-D2F6C72BF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6A83-12EF-4E6C-85FD-1F846AD14E8A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3D65-97DC-4D53-B047-D2F6C72BF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6A83-12EF-4E6C-85FD-1F846AD14E8A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3D65-97DC-4D53-B047-D2F6C72BF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76A83-12EF-4E6C-85FD-1F846AD14E8A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3D65-97DC-4D53-B047-D2F6C72BFC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76A83-12EF-4E6C-85FD-1F846AD14E8A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83D65-97DC-4D53-B047-D2F6C72BFC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ылаева-Алена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504" y="0"/>
            <a:ext cx="48489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ылаева-Алена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4295"/>
            <a:ext cx="9144000" cy="59694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ылаева-Алена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7817"/>
            <a:ext cx="9144000" cy="63823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ылаева-Алена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416"/>
            <a:ext cx="9144000" cy="64671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ылаева-Алена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6756"/>
            <a:ext cx="9144000" cy="64044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ылаева-Алена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8097"/>
            <a:ext cx="9144000" cy="63418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ылаева-Алена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18" y="0"/>
            <a:ext cx="90905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ылаева-Алена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9127"/>
            <a:ext cx="9144000" cy="65597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ылаева-Алена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759" y="0"/>
            <a:ext cx="484048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ылаева-Алена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2731"/>
            <a:ext cx="9144000" cy="6466629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ылаева-Алена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8721589" cy="590465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ылаева-Алена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8676456" cy="600354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ылаева-Алена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8703350" cy="583264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ылаева-Алена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1" y="188640"/>
            <a:ext cx="8772003" cy="626469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ылаева-Алена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416"/>
            <a:ext cx="9144000" cy="64671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ылаева-Алена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8857723" cy="626469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ылаева-Алена-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8856059" cy="612068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2013-04-16T19:25:20Z</dcterms:created>
  <dcterms:modified xsi:type="dcterms:W3CDTF">2013-04-16T19:41:40Z</dcterms:modified>
</cp:coreProperties>
</file>