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_O9VzzV_3T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>
            <a:hlinkClick r:id="rId3"/>
          </p:cNvPr>
          <p:cNvSpPr/>
          <p:nvPr/>
        </p:nvSpPr>
        <p:spPr>
          <a:xfrm>
            <a:off x="57304" y="42496"/>
            <a:ext cx="9029390" cy="677300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5481" y="2696237"/>
            <a:ext cx="9138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СПАСИБО!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60" name="Shap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198685"/>
            <a:ext cx="9144002" cy="64606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1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/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l.feshchenko</cp:lastModifiedBy>
  <cp:revision>1</cp:revision>
  <dcterms:modified xsi:type="dcterms:W3CDTF">2013-04-16T14:16:10Z</dcterms:modified>
</cp:coreProperties>
</file>