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6" r:id="rId10"/>
    <p:sldId id="273" r:id="rId11"/>
    <p:sldId id="267" r:id="rId12"/>
    <p:sldId id="268" r:id="rId13"/>
    <p:sldId id="269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0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20932-81B8-4F57-907A-7B0D7C776AF6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DA896-BF71-4489-AA72-6CD3FDB7A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A896-BF71-4489-AA72-6CD3FDB7A4E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A896-BF71-4489-AA72-6CD3FDB7A4E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A896-BF71-4489-AA72-6CD3FDB7A4E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A896-BF71-4489-AA72-6CD3FDB7A4E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A896-BF71-4489-AA72-6CD3FDB7A4E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A896-BF71-4489-AA72-6CD3FDB7A4E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A896-BF71-4489-AA72-6CD3FDB7A4E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A896-BF71-4489-AA72-6CD3FDB7A4E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A896-BF71-4489-AA72-6CD3FDB7A4E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A896-BF71-4489-AA72-6CD3FDB7A4E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A896-BF71-4489-AA72-6CD3FDB7A4E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A896-BF71-4489-AA72-6CD3FDB7A4E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A896-BF71-4489-AA72-6CD3FDB7A4E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DA896-BF71-4489-AA72-6CD3FDB7A4E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8429EEA-53F6-47BF-933B-80658B7A453F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A2BFD60-2925-4A77-8973-F621208A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29EEA-53F6-47BF-933B-80658B7A453F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2BFD60-2925-4A77-8973-F621208A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8429EEA-53F6-47BF-933B-80658B7A453F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2BFD60-2925-4A77-8973-F621208A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29EEA-53F6-47BF-933B-80658B7A453F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2BFD60-2925-4A77-8973-F621208A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429EEA-53F6-47BF-933B-80658B7A453F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A2BFD60-2925-4A77-8973-F621208A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29EEA-53F6-47BF-933B-80658B7A453F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2BFD60-2925-4A77-8973-F621208A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29EEA-53F6-47BF-933B-80658B7A453F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2BFD60-2925-4A77-8973-F621208A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29EEA-53F6-47BF-933B-80658B7A453F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2BFD60-2925-4A77-8973-F621208A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429EEA-53F6-47BF-933B-80658B7A453F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2BFD60-2925-4A77-8973-F621208A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29EEA-53F6-47BF-933B-80658B7A453F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2BFD60-2925-4A77-8973-F621208A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29EEA-53F6-47BF-933B-80658B7A453F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2BFD60-2925-4A77-8973-F621208A89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8429EEA-53F6-47BF-933B-80658B7A453F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A2BFD60-2925-4A77-8973-F621208A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533400"/>
            <a:ext cx="6072230" cy="2868168"/>
          </a:xfrm>
        </p:spPr>
        <p:txBody>
          <a:bodyPr/>
          <a:lstStyle/>
          <a:p>
            <a:r>
              <a:rPr lang="ru-RU" sz="3600" dirty="0" smtClean="0"/>
              <a:t>Профессиональное досье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466030" cy="11852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студентки 4 </a:t>
            </a:r>
            <a:r>
              <a:rPr lang="ru-RU" sz="2400" dirty="0" smtClean="0"/>
              <a:t>курса, </a:t>
            </a:r>
            <a:r>
              <a:rPr lang="ru-RU" sz="2400" dirty="0" smtClean="0"/>
              <a:t>5 группы</a:t>
            </a:r>
          </a:p>
          <a:p>
            <a:r>
              <a:rPr lang="ru-RU" sz="2400" b="1" dirty="0" smtClean="0"/>
              <a:t>Вероники </a:t>
            </a:r>
            <a:r>
              <a:rPr lang="ru-RU" sz="2400" b="1" dirty="0" smtClean="0"/>
              <a:t>СТАРОВЕРКИНОЙ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Между делом…</a:t>
            </a:r>
            <a:br>
              <a:rPr lang="ru-RU" sz="4400" dirty="0" smtClean="0"/>
            </a:br>
            <a:r>
              <a:rPr lang="ru-RU" sz="4400" dirty="0" smtClean="0"/>
              <a:t>на полигон!</a:t>
            </a:r>
            <a:endParaRPr lang="ru-RU" sz="4400" dirty="0"/>
          </a:p>
        </p:txBody>
      </p:sp>
      <p:pic>
        <p:nvPicPr>
          <p:cNvPr id="4" name="Рисунок 3" descr="IMG_2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786058"/>
            <a:ext cx="5572132" cy="3714755"/>
          </a:xfrm>
          <a:prstGeom prst="rect">
            <a:avLst/>
          </a:prstGeom>
        </p:spPr>
      </p:pic>
      <p:pic>
        <p:nvPicPr>
          <p:cNvPr id="5" name="Рисунок 4" descr="IMG_29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500174"/>
            <a:ext cx="5357818" cy="3571879"/>
          </a:xfrm>
          <a:prstGeom prst="rect">
            <a:avLst/>
          </a:prstGeom>
        </p:spPr>
      </p:pic>
      <p:pic>
        <p:nvPicPr>
          <p:cNvPr id="6" name="Рисунок 5" descr="IMG_29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2000240"/>
            <a:ext cx="6215074" cy="4143383"/>
          </a:xfrm>
          <a:prstGeom prst="rect">
            <a:avLst/>
          </a:prstGeom>
        </p:spPr>
      </p:pic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84" y="1571612"/>
            <a:ext cx="3571900" cy="50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20040"/>
            <a:ext cx="7643866" cy="7515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 со знаком отличия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5ka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14422"/>
            <a:ext cx="8143899" cy="5643578"/>
          </a:xfrm>
        </p:spPr>
      </p:pic>
      <p:pic>
        <p:nvPicPr>
          <p:cNvPr id="6" name="Рисунок 5" descr="здание5кана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2500306"/>
            <a:ext cx="4405344" cy="3304007"/>
          </a:xfrm>
          <a:prstGeom prst="rect">
            <a:avLst/>
          </a:prstGeom>
        </p:spPr>
      </p:pic>
      <p:pic>
        <p:nvPicPr>
          <p:cNvPr id="7" name="Рисунок 6" descr="проходная5кана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357298"/>
            <a:ext cx="3613556" cy="4818074"/>
          </a:xfrm>
          <a:prstGeom prst="rect">
            <a:avLst/>
          </a:prstGeom>
        </p:spPr>
      </p:pic>
      <p:pic>
        <p:nvPicPr>
          <p:cNvPr id="9" name="Рисунок 8" descr="костин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1285860"/>
            <a:ext cx="3892072" cy="3714776"/>
          </a:xfrm>
          <a:prstGeom prst="rect">
            <a:avLst/>
          </a:prstGeom>
        </p:spPr>
      </p:pic>
      <p:pic>
        <p:nvPicPr>
          <p:cNvPr id="10" name="Рисунок 9" descr="монтаж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00166" y="3616816"/>
            <a:ext cx="4864816" cy="3241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572428" cy="14287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Стабильность – признак мастерства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5rfyfk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143504" y="1857364"/>
            <a:ext cx="2643206" cy="2444966"/>
          </a:xfrm>
        </p:spPr>
      </p:pic>
      <p:pic>
        <p:nvPicPr>
          <p:cNvPr id="5" name="Содержимое 4" descr="IMG_2941.JP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lum bright="16000" contrast="30000"/>
          </a:blip>
          <a:stretch>
            <a:fillRect/>
          </a:stretch>
        </p:blipFill>
        <p:spPr>
          <a:xfrm rot="5400000">
            <a:off x="232767" y="2338945"/>
            <a:ext cx="4274477" cy="35970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-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лучший учитель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IMG_2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357430"/>
            <a:ext cx="5214942" cy="3895111"/>
          </a:xfrm>
          <a:prstGeom prst="rect">
            <a:avLst/>
          </a:prstGeom>
        </p:spPr>
      </p:pic>
      <p:pic>
        <p:nvPicPr>
          <p:cNvPr id="6" name="Рисунок 5" descr="IMG_2939.JPG"/>
          <p:cNvPicPr>
            <a:picLocks noChangeAspect="1"/>
          </p:cNvPicPr>
          <p:nvPr/>
        </p:nvPicPr>
        <p:blipFill>
          <a:blip r:embed="rId4" cstate="print">
            <a:lum bright="18000"/>
          </a:blip>
          <a:stretch>
            <a:fillRect/>
          </a:stretch>
        </p:blipFill>
        <p:spPr>
          <a:xfrm rot="817659">
            <a:off x="4464343" y="1962598"/>
            <a:ext cx="3229079" cy="4323230"/>
          </a:xfrm>
          <a:prstGeom prst="rect">
            <a:avLst/>
          </a:prstGeom>
        </p:spPr>
      </p:pic>
      <p:pic>
        <p:nvPicPr>
          <p:cNvPr id="7" name="Рисунок 6" descr="IMG_2938.JPG"/>
          <p:cNvPicPr>
            <a:picLocks noChangeAspect="1"/>
          </p:cNvPicPr>
          <p:nvPr/>
        </p:nvPicPr>
        <p:blipFill>
          <a:blip r:embed="rId5" cstate="print">
            <a:lum bright="7000" contrast="12000"/>
          </a:blip>
          <a:stretch>
            <a:fillRect/>
          </a:stretch>
        </p:blipFill>
        <p:spPr>
          <a:xfrm rot="20210127">
            <a:off x="1002214" y="1887238"/>
            <a:ext cx="3212661" cy="4301248"/>
          </a:xfrm>
          <a:prstGeom prst="rect">
            <a:avLst/>
          </a:prstGeom>
        </p:spPr>
      </p:pic>
      <p:pic>
        <p:nvPicPr>
          <p:cNvPr id="8" name="Рисунок 7" descr="IMG_2940.JPG"/>
          <p:cNvPicPr>
            <a:picLocks noChangeAspect="1"/>
          </p:cNvPicPr>
          <p:nvPr/>
        </p:nvPicPr>
        <p:blipFill>
          <a:blip r:embed="rId6" cstate="print">
            <a:lum bright="4000" contrast="4000"/>
          </a:blip>
          <a:stretch>
            <a:fillRect/>
          </a:stretch>
        </p:blipFill>
        <p:spPr>
          <a:xfrm rot="608592">
            <a:off x="4013332" y="1832439"/>
            <a:ext cx="3361537" cy="4500570"/>
          </a:xfrm>
          <a:prstGeom prst="rect">
            <a:avLst/>
          </a:prstGeom>
        </p:spPr>
      </p:pic>
      <p:pic>
        <p:nvPicPr>
          <p:cNvPr id="9" name="Рисунок 8" descr="IMG_2935.JPG"/>
          <p:cNvPicPr>
            <a:picLocks noChangeAspect="1"/>
          </p:cNvPicPr>
          <p:nvPr/>
        </p:nvPicPr>
        <p:blipFill>
          <a:blip r:embed="rId7" cstate="print">
            <a:lum bright="25000" contrast="29000"/>
          </a:blip>
          <a:stretch>
            <a:fillRect/>
          </a:stretch>
        </p:blipFill>
        <p:spPr>
          <a:xfrm>
            <a:off x="2643174" y="2285992"/>
            <a:ext cx="3201481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 rot="454269">
            <a:off x="899061" y="931438"/>
            <a:ext cx="3601318" cy="4678693"/>
          </a:xfrm>
        </p:spPr>
      </p:sp>
      <p:pic>
        <p:nvPicPr>
          <p:cNvPr id="1026" name="Picture 2" descr="G:\img_1363169134_7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1250">
            <a:off x="1334356" y="1155757"/>
            <a:ext cx="2707053" cy="428041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7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500562" y="2214554"/>
            <a:ext cx="5000628" cy="156966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i="1" cap="none" spc="-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4800" b="1" i="1" cap="none" spc="-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4800" b="1" i="1" cap="none" spc="-150" dirty="0">
              <a:ln w="11430"/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28834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Профессиональное досье</a:t>
            </a:r>
          </a:p>
          <a:p>
            <a:r>
              <a:rPr lang="ru-RU" sz="2400" dirty="0" smtClean="0"/>
              <a:t>студентки </a:t>
            </a:r>
            <a:r>
              <a:rPr lang="ru-RU" sz="2400" dirty="0" smtClean="0"/>
              <a:t>4 курса, 5 группы</a:t>
            </a:r>
          </a:p>
          <a:p>
            <a:r>
              <a:rPr lang="ru-RU" sz="2400" b="1" dirty="0" smtClean="0"/>
              <a:t>Вероники СТАРОВЕРКИНОЙ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85728"/>
            <a:ext cx="3429000" cy="1714512"/>
          </a:xfrm>
        </p:spPr>
        <p:txBody>
          <a:bodyPr/>
          <a:lstStyle/>
          <a:p>
            <a:r>
              <a:rPr lang="ru-RU" sz="4000" dirty="0" smtClean="0"/>
              <a:t>Человек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3504" y="2285992"/>
            <a:ext cx="3714776" cy="221457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Компетентный</a:t>
            </a:r>
          </a:p>
          <a:p>
            <a:endParaRPr lang="ru-RU" sz="2800" b="1" dirty="0" smtClean="0"/>
          </a:p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Ответственный </a:t>
            </a:r>
          </a:p>
          <a:p>
            <a:endParaRPr lang="ru-RU" sz="2800" b="1" dirty="0" smtClean="0"/>
          </a:p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Целеустремленный</a:t>
            </a:r>
            <a:endParaRPr lang="ru-RU" sz="2800" b="1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Documents and Settings\6\Рабочий стол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32604">
            <a:off x="912743" y="1288849"/>
            <a:ext cx="366304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ля профдосье\картинки\хронометр.jpg"/>
          <p:cNvPicPr>
            <a:picLocks noChangeAspect="1" noChangeArrowheads="1"/>
          </p:cNvPicPr>
          <p:nvPr/>
        </p:nvPicPr>
        <p:blipFill>
          <a:blip r:embed="rId3" cstate="print">
            <a:lum bright="32000" contrast="6000"/>
          </a:blip>
          <a:srcRect/>
          <a:stretch>
            <a:fillRect/>
          </a:stretch>
        </p:blipFill>
        <p:spPr bwMode="auto">
          <a:xfrm>
            <a:off x="0" y="3857628"/>
            <a:ext cx="8155942" cy="300037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7715304" cy="2323142"/>
          </a:xfrm>
        </p:spPr>
        <p:txBody>
          <a:bodyPr>
            <a:noAutofit/>
          </a:bodyPr>
          <a:lstStyle/>
          <a:p>
            <a:pPr algn="ctr"/>
            <a:r>
              <a:rPr lang="ru-RU" sz="6600" i="1" cap="none" spc="3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«Ты помнишь, как все начиналось?..»</a:t>
            </a:r>
            <a:endParaRPr lang="ru-RU" sz="6600" i="1" cap="none" spc="3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для профдосье\картинки\хронометр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9816">
            <a:off x="428537" y="249651"/>
            <a:ext cx="3452974" cy="4886283"/>
          </a:xfrm>
          <a:prstGeom prst="rect">
            <a:avLst/>
          </a:prstGeom>
          <a:noFill/>
        </p:spPr>
      </p:pic>
      <p:pic>
        <p:nvPicPr>
          <p:cNvPr id="3075" name="Picture 3" descr="G:\для профдосье\фото для презентации\IMG_2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7136">
            <a:off x="3091540" y="551556"/>
            <a:ext cx="4786346" cy="3574987"/>
          </a:xfrm>
          <a:prstGeom prst="rect">
            <a:avLst/>
          </a:prstGeom>
          <a:noFill/>
        </p:spPr>
      </p:pic>
      <p:pic>
        <p:nvPicPr>
          <p:cNvPr id="3076" name="Picture 4" descr="G:\для профдосье\фото для презентации\IMG_29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30519">
            <a:off x="78184" y="2624887"/>
            <a:ext cx="4298879" cy="3392950"/>
          </a:xfrm>
          <a:prstGeom prst="rect">
            <a:avLst/>
          </a:prstGeom>
          <a:noFill/>
        </p:spPr>
      </p:pic>
      <p:pic>
        <p:nvPicPr>
          <p:cNvPr id="3077" name="Picture 5" descr="G:\для профдосье\фото для презентации\IMG_29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877275">
            <a:off x="4121566" y="3421398"/>
            <a:ext cx="2832038" cy="3211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2х2перезим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47011">
            <a:off x="3507739" y="1018444"/>
            <a:ext cx="4383697" cy="3654564"/>
          </a:xfrm>
          <a:prstGeom prst="rect">
            <a:avLst/>
          </a:prstGeom>
          <a:noFill/>
        </p:spPr>
      </p:pic>
      <p:pic>
        <p:nvPicPr>
          <p:cNvPr id="4098" name="Picture 2" descr="G:\2х2лиф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97986">
            <a:off x="574084" y="1334479"/>
            <a:ext cx="3056552" cy="3891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42048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ru-RU" sz="9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G:\высос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43199">
            <a:off x="3658916" y="2656759"/>
            <a:ext cx="3615392" cy="3122996"/>
          </a:xfrm>
          <a:prstGeom prst="rect">
            <a:avLst/>
          </a:prstGeom>
          <a:noFill/>
        </p:spPr>
      </p:pic>
      <p:pic>
        <p:nvPicPr>
          <p:cNvPr id="4101" name="Picture 5" descr="G:\редакто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5214927"/>
            <a:ext cx="4504103" cy="1643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1143000"/>
            <a:ext cx="3929058" cy="2786066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Старались</a:t>
            </a:r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зря!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 descr="G:\для профдосье\фото для презентации\IMG_2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142984"/>
            <a:ext cx="3429024" cy="4041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ильмфиль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3240"/>
            <a:ext cx="8143900" cy="6871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500042"/>
            <a:ext cx="678661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КЕРЧЬ</a:t>
            </a:r>
          </a:p>
          <a:p>
            <a:pPr algn="ctr"/>
            <a:r>
              <a:rPr lang="ru-RU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КЕРЧЬ?</a:t>
            </a:r>
          </a:p>
          <a:p>
            <a:pPr algn="ctr"/>
            <a:r>
              <a:rPr lang="ru-RU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КЕРЧЬ!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украин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1439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ерчь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158" y="285728"/>
            <a:ext cx="4058920" cy="3088640"/>
          </a:xfrm>
        </p:spPr>
      </p:pic>
      <p:pic>
        <p:nvPicPr>
          <p:cNvPr id="6" name="Рисунок 5" descr="IMG_21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500438"/>
            <a:ext cx="4095778" cy="3071834"/>
          </a:xfrm>
          <a:prstGeom prst="rect">
            <a:avLst/>
          </a:prstGeom>
        </p:spPr>
      </p:pic>
      <p:pic>
        <p:nvPicPr>
          <p:cNvPr id="7" name="Рисунок 6" descr="IMG_57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214290"/>
            <a:ext cx="4953003" cy="3714752"/>
          </a:xfrm>
          <a:prstGeom prst="rect">
            <a:avLst/>
          </a:prstGeom>
        </p:spPr>
      </p:pic>
      <p:pic>
        <p:nvPicPr>
          <p:cNvPr id="9" name="Рисунок 8" descr="кол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2928934"/>
            <a:ext cx="5500694" cy="3667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ерчь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357694"/>
            <a:ext cx="6786589" cy="2219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96582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Двумя зайцами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IMG_2943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lum bright="29000"/>
          </a:blip>
          <a:stretch>
            <a:fillRect/>
          </a:stretch>
        </p:blipFill>
        <p:spPr>
          <a:xfrm rot="4554091">
            <a:off x="-72094" y="2198216"/>
            <a:ext cx="4506517" cy="3365979"/>
          </a:xfrm>
        </p:spPr>
      </p:pic>
      <p:pic>
        <p:nvPicPr>
          <p:cNvPr id="6" name="Содержимое 5" descr="IMG_2946.JP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lum bright="22000"/>
          </a:blip>
          <a:stretch>
            <a:fillRect/>
          </a:stretch>
        </p:blipFill>
        <p:spPr>
          <a:xfrm rot="1082706">
            <a:off x="4002760" y="1784481"/>
            <a:ext cx="3521075" cy="377240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192</TotalTime>
  <Words>74</Words>
  <Application>Microsoft Office PowerPoint</Application>
  <PresentationFormat>Экран (4:3)</PresentationFormat>
  <Paragraphs>39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Профессиональное досье</vt:lpstr>
      <vt:lpstr>Человек </vt:lpstr>
      <vt:lpstr>«Ты помнишь, как все начиналось?..»</vt:lpstr>
      <vt:lpstr>Слайд 4</vt:lpstr>
      <vt:lpstr>2х2=3!</vt:lpstr>
      <vt:lpstr>Старались  не зря!</vt:lpstr>
      <vt:lpstr>Слайд 7</vt:lpstr>
      <vt:lpstr>Слайд 8</vt:lpstr>
      <vt:lpstr>За Двумя зайцами</vt:lpstr>
      <vt:lpstr>Между делом… на полигон!</vt:lpstr>
      <vt:lpstr>Лето со знаком отличия</vt:lpstr>
      <vt:lpstr>Стабильность – признак мастерства</vt:lpstr>
      <vt:lpstr>Опыт - лучший учитель</vt:lpstr>
      <vt:lpstr>Слайд 14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Профессиональное досье</dc:title>
  <dc:creator>Valued Acer Customer</dc:creator>
  <cp:lastModifiedBy>l.feshchenko</cp:lastModifiedBy>
  <cp:revision>4</cp:revision>
  <dcterms:created xsi:type="dcterms:W3CDTF">2013-04-10T22:18:47Z</dcterms:created>
  <dcterms:modified xsi:type="dcterms:W3CDTF">2013-04-15T07:39:28Z</dcterms:modified>
</cp:coreProperties>
</file>