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84785"/>
            <a:ext cx="8568952" cy="211566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Курсовая работа в </a:t>
            </a:r>
            <a:r>
              <a:rPr lang="ru-RU" b="1" dirty="0" err="1" smtClean="0">
                <a:solidFill>
                  <a:schemeClr val="tx2"/>
                </a:solidFill>
              </a:rPr>
              <a:t>спецсеминаре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Профиль ТРЖ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Марина Александровна БЕРЕЖНАЯ, 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профессор, 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зав. каф. </a:t>
            </a:r>
            <a:r>
              <a:rPr lang="ru-RU" dirty="0" err="1" smtClean="0">
                <a:solidFill>
                  <a:schemeClr val="tx1"/>
                </a:solidFill>
              </a:rPr>
              <a:t>телерадиожурналистики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Семинар как </a:t>
            </a:r>
            <a:r>
              <a:rPr lang="ru-RU" dirty="0" err="1" smtClean="0"/>
              <a:t>спецдисциплина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 общих явлений,  процессов и тенденций в </a:t>
            </a:r>
            <a:r>
              <a:rPr lang="ru-RU" dirty="0" err="1" smtClean="0"/>
              <a:t>медиасфере</a:t>
            </a:r>
            <a:endParaRPr lang="ru-RU" dirty="0" smtClean="0"/>
          </a:p>
          <a:p>
            <a:r>
              <a:rPr lang="ru-RU" dirty="0" smtClean="0"/>
              <a:t>Изучение конкретного объекта, опыта, творческой мастерской</a:t>
            </a:r>
          </a:p>
          <a:p>
            <a:r>
              <a:rPr lang="ru-RU" dirty="0" smtClean="0"/>
              <a:t>Изучение  профессиональных технологий, творческих методов и приемов для создания творческого проекта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курсовых работ </a:t>
            </a:r>
            <a:br>
              <a:rPr lang="ru-RU" dirty="0" smtClean="0"/>
            </a:br>
            <a:r>
              <a:rPr lang="ru-RU" dirty="0" smtClean="0"/>
              <a:t>по профилю ТРЖ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Исследовательская работа</a:t>
            </a:r>
          </a:p>
          <a:p>
            <a:r>
              <a:rPr lang="ru-RU" dirty="0" smtClean="0"/>
              <a:t>Исследовательская работа с выходом на творческий диплом </a:t>
            </a:r>
          </a:p>
          <a:p>
            <a:r>
              <a:rPr lang="ru-RU" dirty="0" smtClean="0"/>
              <a:t>Творческий проект с выходом на творческий диплом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Актуальная проблема, объект, предмет, цели, задачи, методы</a:t>
            </a:r>
          </a:p>
          <a:p>
            <a:r>
              <a:rPr lang="ru-RU" dirty="0" smtClean="0"/>
              <a:t>Феномен (объект), описание,  опыт, оценка</a:t>
            </a:r>
          </a:p>
          <a:p>
            <a:r>
              <a:rPr lang="ru-RU" dirty="0" smtClean="0"/>
              <a:t>Реферат + анализ эфирного материала с точки зрения технологии его создания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Реферат + сценарий: сценарная заявка + синопсис + литературный сценарий  («Штрихи Победы», исторические очерки; зарисовки, </a:t>
            </a:r>
            <a:r>
              <a:rPr lang="ru-RU" dirty="0" err="1" smtClean="0"/>
              <a:t>спецрепортажи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Реферат +интервью с мастером + рецензия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Исследовательских работ: </a:t>
            </a:r>
            <a:r>
              <a:rPr lang="ru-RU" dirty="0" err="1" smtClean="0"/>
              <a:t>реферативность</a:t>
            </a:r>
            <a:r>
              <a:rPr lang="ru-RU" dirty="0" smtClean="0"/>
              <a:t>, ограниченное время для исследования, отсутствие мотивации и к научной работе, отсутствие навыков исследовательской деятельности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Творческих работ: </a:t>
            </a:r>
            <a:r>
              <a:rPr lang="ru-RU" dirty="0" smtClean="0"/>
              <a:t>отсутствие времени для реализации крупных проектов, ограничения в реализации творческих идей, ориентация преподавателей на исследовательский формат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Преемственность (как формы, так и тематики) курсовой работы и ВКР не осознается как преимущество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tx2"/>
                </a:solidFill>
              </a:rPr>
              <a:t>В связи с ограничением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количества </a:t>
            </a:r>
            <a:r>
              <a:rPr lang="ru-RU" b="1" dirty="0" err="1" smtClean="0">
                <a:solidFill>
                  <a:schemeClr val="tx2"/>
                </a:solidFill>
              </a:rPr>
              <a:t>спецдисциплин</a:t>
            </a:r>
            <a:r>
              <a:rPr lang="ru-RU" b="1" dirty="0" smtClean="0">
                <a:solidFill>
                  <a:schemeClr val="tx2"/>
                </a:solidFill>
              </a:rPr>
              <a:t>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вернуться к практике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совместных </a:t>
            </a:r>
            <a:r>
              <a:rPr lang="ru-RU" b="1" dirty="0" smtClean="0">
                <a:solidFill>
                  <a:schemeClr val="tx2"/>
                </a:solidFill>
              </a:rPr>
              <a:t>спецкурсов и </a:t>
            </a:r>
            <a:r>
              <a:rPr lang="ru-RU" b="1" dirty="0" err="1" smtClean="0">
                <a:solidFill>
                  <a:schemeClr val="tx2"/>
                </a:solidFill>
              </a:rPr>
              <a:t>спецсеминаров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для 3-4 курсов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2428869"/>
            <a:ext cx="5072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/>
              <a:t>Спа-си-бо</a:t>
            </a:r>
            <a:r>
              <a:rPr lang="ru-RU" sz="4800" dirty="0" smtClean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Курсовая работа в спецсеминаре Профиль ТРЖ</vt:lpstr>
      <vt:lpstr>Семинар как спецдисциплина</vt:lpstr>
      <vt:lpstr>Виды курсовых работ  по профилю ТРЖ</vt:lpstr>
      <vt:lpstr>Исследовательская работа</vt:lpstr>
      <vt:lpstr>Творческий проект</vt:lpstr>
      <vt:lpstr>Проблемы</vt:lpstr>
      <vt:lpstr>Предложение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в спецсеминаре</dc:title>
  <dc:creator>user</dc:creator>
  <cp:lastModifiedBy>l.feshchenko</cp:lastModifiedBy>
  <cp:revision>21</cp:revision>
  <dcterms:created xsi:type="dcterms:W3CDTF">2012-10-01T16:56:55Z</dcterms:created>
  <dcterms:modified xsi:type="dcterms:W3CDTF">2012-10-05T14:06:25Z</dcterms:modified>
</cp:coreProperties>
</file>