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10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93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158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5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437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721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29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68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22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92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5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A23C-D7B8-443C-8FAE-61EA3F1B8B17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27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Курсовая работа 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в </a:t>
            </a:r>
            <a:r>
              <a:rPr lang="ru-RU" b="1" dirty="0" smtClean="0">
                <a:solidFill>
                  <a:schemeClr val="tx2"/>
                </a:solidFill>
              </a:rPr>
              <a:t>рамках </a:t>
            </a:r>
            <a:r>
              <a:rPr lang="ru-RU" b="1" dirty="0" err="1" smtClean="0">
                <a:solidFill>
                  <a:schemeClr val="tx2"/>
                </a:solidFill>
              </a:rPr>
              <a:t>спецсеминара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Инна Святославовна ТИМЧЕНО, ст. преп.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1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95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«Творческая </a:t>
            </a:r>
            <a:r>
              <a:rPr lang="ru-RU" sz="3600" b="1" dirty="0"/>
              <a:t>лаборатория корреспондента отдела </a:t>
            </a:r>
            <a:r>
              <a:rPr lang="ru-RU" sz="3600" b="1" dirty="0" smtClean="0"/>
              <a:t>новостей»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Эта </a:t>
            </a:r>
            <a:r>
              <a:rPr lang="ru-RU" dirty="0" err="1" smtClean="0"/>
              <a:t>спецдисциплина</a:t>
            </a:r>
            <a:r>
              <a:rPr lang="ru-RU" dirty="0" smtClean="0"/>
              <a:t> отличается от базовой дисциплины максимальной включенностью студентов в реальную журналистскую практику. По сути, в аудитории создается некая </a:t>
            </a:r>
            <a:r>
              <a:rPr lang="ru-RU" dirty="0" err="1" smtClean="0"/>
              <a:t>медиасреда</a:t>
            </a:r>
            <a:r>
              <a:rPr lang="ru-RU" dirty="0" smtClean="0"/>
              <a:t>, например, отдел информации ежедневной городской газеты, а студенты становятся корреспондентами этого отдела.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951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Собственная </a:t>
            </a:r>
            <a:r>
              <a:rPr lang="ru-RU" b="1" dirty="0" err="1" smtClean="0"/>
              <a:t>медиасреда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Процесс обучения происходит в форме деловых игр. Итогом занятий по темам: «пресс-конференция», «запрос на получение информации», «сбор комментариев», «журналист и пресс-секретарь: по разные стороны барьера» и т.д. становятся полноценные журналистские тексты. </a:t>
            </a:r>
          </a:p>
        </p:txBody>
      </p:sp>
    </p:spTree>
    <p:extLst>
      <p:ext uri="{BB962C8B-B14F-4D97-AF65-F5344CB8AC3E}">
        <p14:creationId xmlns="" xmlns:p14="http://schemas.microsoft.com/office/powerpoint/2010/main" val="8931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 практики к теории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Однако обойтись исключительно практической отработкой информационных жанров нельзя. Чтобы почувствовать жанр, нужно не только несколько раз создать информационный продукт в процессе деловой игры. Необходимо  и подкрепить эти навыки знанием теоретических основ, в частности, </a:t>
            </a:r>
            <a:r>
              <a:rPr lang="ru-RU" dirty="0" err="1" smtClean="0"/>
              <a:t>жанрообразования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75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Почему курсовая работа?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Именно эту задачу выполняет подготовленная студентом самостоятельно курсовая работа на одну из предложенных в рамках </a:t>
            </a:r>
            <a:r>
              <a:rPr lang="ru-RU" dirty="0" err="1" smtClean="0"/>
              <a:t>спецсеминара</a:t>
            </a:r>
            <a:r>
              <a:rPr lang="ru-RU" dirty="0" smtClean="0"/>
              <a:t> тем. Работая над теоретической частью, студент вольно или невольно будет увязывать фундаментальные знания с теми практическими навыками, которые он отработал в процессе деловой игры.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843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Два в одном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Идеальный вариант, когда студент выбирает тему, которая ему близка и интересна. Если он в процессе деловой игры взаимодействовал с пресс-службами и выбрал курсовую работу на тему «Взаимодействие СМИ и пресс-служб», то в практической части работы приветствуется анализ и разбор собственного опыта.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467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Теория, подкрепленная практикой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Такой подход позволяет глубоко и всесторонне освоить ту или иную тему в рамках </a:t>
            </a:r>
            <a:r>
              <a:rPr lang="ru-RU" dirty="0" err="1" smtClean="0"/>
              <a:t>спецсеминара</a:t>
            </a:r>
            <a:r>
              <a:rPr lang="ru-RU" dirty="0" smtClean="0"/>
              <a:t>. Если курсовая работа звучит, как «Событийный репортаж на страницах ежедневной газеты»,  то студент в идеале должен на практических занятиях написать такой репортаж, а затем проанализировать его в своей же курсовой работе.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378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 деловой игры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результате такого подхода преподаватель может быть уверен, что работа его студента не скачана, не списана, не скомпилирована. Поэтому с первых же занятий я прошу студентов включать фрагменты своих работ (в виде иллюстраций, примеров) в практическую часть курсовой работы.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949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Отличный результат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Курсовые работы по творческой </a:t>
            </a:r>
            <a:r>
              <a:rPr lang="ru-RU" dirty="0" err="1" smtClean="0"/>
              <a:t>спецдисциплине</a:t>
            </a:r>
            <a:r>
              <a:rPr lang="ru-RU" dirty="0" smtClean="0"/>
              <a:t> заслуживают отличной оценки, если теория и практика увязаны воедино, и если рассматриваемые примеры не просто взяты откуда-то, а созданы самим автором.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68049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384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Курсовая работа  в рамках спецсеминара</vt:lpstr>
      <vt:lpstr>«Творческая лаборатория корреспондента отдела новостей»</vt:lpstr>
      <vt:lpstr>Собственная медиасреда</vt:lpstr>
      <vt:lpstr>От практики к теории</vt:lpstr>
      <vt:lpstr>Почему курсовая работа?</vt:lpstr>
      <vt:lpstr>Два в одном</vt:lpstr>
      <vt:lpstr>Теория, подкрепленная практикой</vt:lpstr>
      <vt:lpstr>Результаты деловой игры</vt:lpstr>
      <vt:lpstr>Отличный результат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решения организации промежуточной аттестации</dc:title>
  <dc:creator>Сергей</dc:creator>
  <cp:lastModifiedBy>l.feshchenko</cp:lastModifiedBy>
  <cp:revision>19</cp:revision>
  <dcterms:created xsi:type="dcterms:W3CDTF">2012-06-19T07:14:07Z</dcterms:created>
  <dcterms:modified xsi:type="dcterms:W3CDTF">2012-10-05T11:18:18Z</dcterms:modified>
</cp:coreProperties>
</file>