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8" r:id="rId10"/>
    <p:sldId id="264" r:id="rId11"/>
    <p:sldId id="269" r:id="rId12"/>
    <p:sldId id="265" r:id="rId13"/>
    <p:sldId id="267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12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F7E55F-7441-4F5F-B7EA-2E8A1C4A2E86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96D407-3E16-4F66-9E7A-6C7D148A5D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 том, к чему не </a:t>
            </a: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готовят </a:t>
            </a:r>
            <a:br>
              <a:rPr lang="ru-RU" b="1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спецсеминаре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(творческая ВКР)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Виктория Владимировна Васильева, доц.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8640960" cy="6120680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 часть </a:t>
            </a:r>
            <a:r>
              <a:rPr lang="ru-RU" sz="2800" dirty="0" smtClean="0"/>
              <a:t>– обоснование Проекта (актуальная социальная ситуация по заявленной теме, формат произведения, портрет аудитории, актуальная ситуации на ТВ по данному формату)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 часть </a:t>
            </a:r>
            <a:r>
              <a:rPr lang="ru-RU" sz="2800" dirty="0" smtClean="0"/>
              <a:t>– описание Проекта (структура программы; визуальное и аудио оформление: образ программы, описание декораций, заставки; образ ведущего программы; модель сценария, технология производства и бюджет)</a:t>
            </a:r>
          </a:p>
          <a:p>
            <a:pPr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 часть </a:t>
            </a:r>
            <a:r>
              <a:rPr lang="ru-RU" sz="2800" dirty="0" smtClean="0"/>
              <a:t>– произведение, </a:t>
            </a:r>
            <a:r>
              <a:rPr lang="ru-RU" sz="2800" dirty="0" err="1" smtClean="0"/>
              <a:t>пилотный</a:t>
            </a:r>
            <a:r>
              <a:rPr lang="ru-RU" sz="2800" dirty="0" smtClean="0"/>
              <a:t> вариант или выпуск</a:t>
            </a:r>
          </a:p>
          <a:p>
            <a:pPr algn="r">
              <a:spcBef>
                <a:spcPts val="0"/>
              </a:spcBef>
              <a:buNone/>
            </a:pPr>
            <a:r>
              <a:rPr lang="ru-RU" sz="2800" i="1" dirty="0" smtClean="0"/>
              <a:t>Непосредственно в ходе защиты может быть продемонстрирован трейлер, если само произведение значительно по продолжительности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Пример структуры ВКР «Пресс-отчет»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 часть </a:t>
            </a:r>
            <a:r>
              <a:rPr lang="ru-RU" sz="3600" dirty="0" smtClean="0"/>
              <a:t>– обоснование Проекта (актуальная социальная ситуация по заявленной теме; концепция: идея, материал, жанры)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2 часть </a:t>
            </a:r>
            <a:r>
              <a:rPr lang="ru-RU" sz="3600" dirty="0" smtClean="0"/>
              <a:t>– </a:t>
            </a:r>
            <a:r>
              <a:rPr lang="ru-RU" sz="3600" dirty="0" err="1" smtClean="0"/>
              <a:t>бэкграунд</a:t>
            </a:r>
            <a:r>
              <a:rPr lang="ru-RU" sz="3600" dirty="0" smtClean="0"/>
              <a:t> (информационные материалы по теме, интервью, экспертные оценки, промежуточные заключения, отчеты по эпизодам)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3 часть </a:t>
            </a:r>
            <a:r>
              <a:rPr lang="ru-RU" sz="3600" dirty="0" smtClean="0"/>
              <a:t>– публикации, цикл публикаций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9200" y="3717032"/>
            <a:ext cx="6858000" cy="115976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Пример структуры ВКР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</a:rPr>
              <a:t>PR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-проект»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964488" cy="50322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1 часть </a:t>
            </a:r>
            <a:r>
              <a:rPr lang="ru-RU" sz="3200" dirty="0" smtClean="0"/>
              <a:t>– обоснование Проекта (актуальная социальная ситуация по заявленной теме; социальная значимость объекта, история объекта)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2 часть </a:t>
            </a:r>
            <a:r>
              <a:rPr lang="ru-RU" sz="3200" dirty="0" smtClean="0"/>
              <a:t>– описание проекта (обоснование форм и методов, архив информационных материалов, архив исследовательских материалов: анкетирование и пр. – фирмы</a:t>
            </a:r>
            <a:r>
              <a:rPr lang="ru-RU" sz="3200" smtClean="0"/>
              <a:t>, бренда </a:t>
            </a:r>
            <a:r>
              <a:rPr lang="ru-RU" sz="3200" dirty="0" smtClean="0"/>
              <a:t>и пр.)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3 часть </a:t>
            </a:r>
            <a:r>
              <a:rPr lang="ru-RU" sz="3200" dirty="0" smtClean="0"/>
              <a:t>– Проект (текстовые и визуальные материалы, технология продвижения проекта)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34136"/>
          </a:xfrm>
        </p:spPr>
        <p:txBody>
          <a:bodyPr/>
          <a:lstStyle/>
          <a:p>
            <a:r>
              <a:rPr lang="ru-RU" dirty="0" smtClean="0"/>
              <a:t>Квалификации, присваиваемые выпускникам, предполагают гарантию определенного набора профессиональных навыков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На выходе выпускник, способный продемонстрировать государственной комиссии именно необходимые навыки, которые можно объединить всего лишь в один навык</a:t>
            </a:r>
          </a:p>
          <a:p>
            <a:pPr algn="ctr">
              <a:buNone/>
            </a:pPr>
            <a:endParaRPr lang="ru-RU" sz="800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УМЕНИЕ РАССКАЗАТЬ ИСТОРИЮ… </a:t>
            </a:r>
          </a:p>
          <a:p>
            <a:endParaRPr lang="ru-RU" dirty="0"/>
          </a:p>
        </p:txBody>
      </p:sp>
      <p:sp>
        <p:nvSpPr>
          <p:cNvPr id="4" name="Выгнутая вправо стрелка 3"/>
          <p:cNvSpPr/>
          <p:nvPr/>
        </p:nvSpPr>
        <p:spPr>
          <a:xfrm rot="20729095">
            <a:off x="7812360" y="1844824"/>
            <a:ext cx="1080120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ТВОРЧЕСКИЙ ПРОЕКТ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Весь подготовительный материал, все промежуточные этапы работы над проектом должны являться составной частью представляемого к защите произведения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Однако главное в подобной работе </a:t>
            </a:r>
            <a:r>
              <a:rPr lang="ru-RU" i="1" dirty="0" smtClean="0"/>
              <a:t>– умение рассказать историю: словами (печать),   картинками (ТВ), актами (</a:t>
            </a:r>
            <a:r>
              <a:rPr lang="en-US" i="1" dirty="0" smtClean="0"/>
              <a:t>PR</a:t>
            </a:r>
            <a:r>
              <a:rPr lang="ru-RU" i="1" dirty="0" smtClean="0"/>
              <a:t>)</a:t>
            </a:r>
          </a:p>
        </p:txBody>
      </p:sp>
      <p:sp>
        <p:nvSpPr>
          <p:cNvPr id="4" name="Выгнутая влево стрелка 3"/>
          <p:cNvSpPr/>
          <p:nvPr/>
        </p:nvSpPr>
        <p:spPr>
          <a:xfrm rot="20745598">
            <a:off x="248553" y="3100976"/>
            <a:ext cx="1115616" cy="21602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Тема творческого проекта -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общественно значимая проблема</a:t>
            </a:r>
          </a:p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Тематический выбор </a:t>
            </a:r>
            <a:r>
              <a:rPr lang="ru-RU" sz="3200" dirty="0" smtClean="0"/>
              <a:t>- журналистская составляющая в любом произведении (цикл статейных публикаций, юмористическая телепрограмма либо продвижение бренда или события)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Гибкая процедура защиты </a:t>
            </a:r>
            <a:r>
              <a:rPr lang="ru-RU" sz="3600" dirty="0" smtClean="0"/>
              <a:t>творческих проектов</a:t>
            </a:r>
          </a:p>
          <a:p>
            <a:r>
              <a:rPr lang="ru-RU" sz="3600" dirty="0" smtClean="0"/>
              <a:t>Привлечение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независимых рецензентов</a:t>
            </a:r>
            <a:endParaRPr lang="ru-RU" sz="3600" dirty="0" smtClean="0"/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Значительное время для ознакомления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Гибкие требования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Выпускник может представить к защите уже реализованные проекты и опубликованные материалы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НО!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>Факт публикации – еще не свидетельство профессионального качества материала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процедуре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 рецензент, и члены комиссии должны иметь возможность ознакомиться с полным объемом ВКР заранее</a:t>
            </a:r>
          </a:p>
          <a:p>
            <a:r>
              <a:rPr lang="ru-RU" sz="3200" dirty="0" smtClean="0"/>
              <a:t>Возможно, придется организовать специальную площадку на нашем сайте, сделать доступ в нее открытым только для членов ГАК и рецензентов, чтобы не нарушать авторских прав выпускника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15696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Выпускник, предложивший в качестве выпускной квалификационной работы творческое произведение, демонстрирует тем самым, что он является специалистом в том тематическом и проблемном поле, которое он творчески осваивает </a:t>
            </a:r>
          </a:p>
          <a:p>
            <a:endParaRPr lang="ru-RU" sz="3200" dirty="0" smtClean="0"/>
          </a:p>
          <a:p>
            <a:pPr algn="r"/>
            <a:r>
              <a:rPr lang="ru-RU" sz="3200" i="1" dirty="0" smtClean="0"/>
              <a:t>Студент, делающий теле- / радиопрограмму или цикл очерков о конкретном спортсмене,    не только владеет навыками в сфере спортивной журналистики, но и является экспертом  в конкретном виде спорта    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87624" y="3645024"/>
            <a:ext cx="6858000" cy="122413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Пример структуры ВКР «Телевизионный проект»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</TotalTime>
  <Words>474</Words>
  <Application>Microsoft Office PowerPoint</Application>
  <PresentationFormat>Экран (4:3)</PresentationFormat>
  <Paragraphs>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О том, к чему не готовят  в спецсеминаре (творческая ВКР)</vt:lpstr>
      <vt:lpstr>Слайд 2</vt:lpstr>
      <vt:lpstr>ТВОРЧЕСКИЙ ПРОЕКТ</vt:lpstr>
      <vt:lpstr>Слайд 4</vt:lpstr>
      <vt:lpstr>Слайд 5</vt:lpstr>
      <vt:lpstr>Слайд 6</vt:lpstr>
      <vt:lpstr>О процедуре</vt:lpstr>
      <vt:lpstr>Слайд 8</vt:lpstr>
      <vt:lpstr>Пример структуры ВКР «Телевизионный проект»</vt:lpstr>
      <vt:lpstr>Слайд 10</vt:lpstr>
      <vt:lpstr>Пример структуры ВКР «Пресс-отчет»</vt:lpstr>
      <vt:lpstr>Слайд 12</vt:lpstr>
      <vt:lpstr>Пример структуры ВКР  «PR-проект»</vt:lpstr>
      <vt:lpstr>Слайд 14</vt:lpstr>
    </vt:vector>
  </TitlesOfParts>
  <Company>Факультет журналистики СПбГУ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l.feshchenko</dc:creator>
  <cp:lastModifiedBy>l.feshchenko</cp:lastModifiedBy>
  <cp:revision>7</cp:revision>
  <dcterms:created xsi:type="dcterms:W3CDTF">2012-10-02T08:51:21Z</dcterms:created>
  <dcterms:modified xsi:type="dcterms:W3CDTF">2012-10-05T10:55:50Z</dcterms:modified>
</cp:coreProperties>
</file>